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7" r:id="rId2"/>
  </p:sldIdLst>
  <p:sldSz cx="6858000" cy="9721850"/>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81013" indent="-23813"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62025" indent="-47625"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443038" indent="-71438"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925638" indent="-96838"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3300"/>
    <a:srgbClr val="FF2525"/>
    <a:srgbClr val="FF7C80"/>
    <a:srgbClr val="F3A947"/>
    <a:srgbClr val="FF9900"/>
    <a:srgbClr val="FF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94581" autoAdjust="0"/>
  </p:normalViewPr>
  <p:slideViewPr>
    <p:cSldViewPr>
      <p:cViewPr>
        <p:scale>
          <a:sx n="80" d="100"/>
          <a:sy n="80" d="100"/>
        </p:scale>
        <p:origin x="-979" y="-58"/>
      </p:cViewPr>
      <p:guideLst>
        <p:guide orient="horz" pos="3062"/>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3074"/>
          <p:cNvSpPr>
            <a:spLocks noGrp="1" noChangeArrowheads="1"/>
          </p:cNvSpPr>
          <p:nvPr>
            <p:ph type="hdr" sz="quarter"/>
          </p:nvPr>
        </p:nvSpPr>
        <p:spPr bwMode="auto">
          <a:xfrm>
            <a:off x="0" y="0"/>
            <a:ext cx="294163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18" tIns="45309" rIns="90618" bIns="45309" numCol="1" anchor="t" anchorCtr="0" compatLnSpc="1">
            <a:prstTxWarp prst="textNoShape">
              <a:avLst/>
            </a:prstTxWarp>
          </a:bodyPr>
          <a:lstStyle>
            <a:lvl1pPr defTabSz="905849">
              <a:defRPr sz="1200">
                <a:latin typeface="Arial" charset="0"/>
                <a:ea typeface="ＭＳ Ｐゴシック" pitchFamily="50" charset="-128"/>
              </a:defRPr>
            </a:lvl1pPr>
          </a:lstStyle>
          <a:p>
            <a:pPr>
              <a:defRPr/>
            </a:pPr>
            <a:endParaRPr lang="en-US" altLang="ja-JP"/>
          </a:p>
        </p:txBody>
      </p:sp>
      <p:sp>
        <p:nvSpPr>
          <p:cNvPr id="16387" name="Rectangle 3075"/>
          <p:cNvSpPr>
            <a:spLocks noGrp="1" noChangeArrowheads="1"/>
          </p:cNvSpPr>
          <p:nvPr>
            <p:ph type="dt" sz="quarter" idx="1"/>
          </p:nvPr>
        </p:nvSpPr>
        <p:spPr bwMode="auto">
          <a:xfrm>
            <a:off x="3846513" y="0"/>
            <a:ext cx="2865437"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18" tIns="45309" rIns="90618" bIns="45309" numCol="1" anchor="t" anchorCtr="0" compatLnSpc="1">
            <a:prstTxWarp prst="textNoShape">
              <a:avLst/>
            </a:prstTxWarp>
          </a:bodyPr>
          <a:lstStyle>
            <a:lvl1pPr algn="r" defTabSz="905849">
              <a:defRPr sz="1200">
                <a:latin typeface="Arial" charset="0"/>
                <a:ea typeface="ＭＳ Ｐゴシック" pitchFamily="50" charset="-128"/>
              </a:defRPr>
            </a:lvl1pPr>
          </a:lstStyle>
          <a:p>
            <a:pPr>
              <a:defRPr/>
            </a:pPr>
            <a:fld id="{039751A4-7AB8-4E91-AB59-F309328F933B}" type="datetimeFigureOut">
              <a:rPr lang="ja-JP" altLang="en-US"/>
              <a:pPr>
                <a:defRPr/>
              </a:pPr>
              <a:t>2014/6/12</a:t>
            </a:fld>
            <a:endParaRPr lang="en-US" altLang="ja-JP"/>
          </a:p>
        </p:txBody>
      </p:sp>
      <p:sp>
        <p:nvSpPr>
          <p:cNvPr id="16388" name="Rectangle 3076"/>
          <p:cNvSpPr>
            <a:spLocks noGrp="1" noChangeArrowheads="1"/>
          </p:cNvSpPr>
          <p:nvPr>
            <p:ph type="ftr" sz="quarter" idx="2"/>
          </p:nvPr>
        </p:nvSpPr>
        <p:spPr bwMode="auto">
          <a:xfrm>
            <a:off x="0" y="9378950"/>
            <a:ext cx="29416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18" tIns="45309" rIns="90618" bIns="45309" numCol="1" anchor="b" anchorCtr="0" compatLnSpc="1">
            <a:prstTxWarp prst="textNoShape">
              <a:avLst/>
            </a:prstTxWarp>
          </a:bodyPr>
          <a:lstStyle>
            <a:lvl1pPr defTabSz="905849">
              <a:defRPr sz="1200">
                <a:latin typeface="Arial" charset="0"/>
                <a:ea typeface="ＭＳ Ｐゴシック" pitchFamily="50" charset="-128"/>
              </a:defRPr>
            </a:lvl1pPr>
          </a:lstStyle>
          <a:p>
            <a:pPr>
              <a:defRPr/>
            </a:pPr>
            <a:endParaRPr lang="en-US" altLang="ja-JP"/>
          </a:p>
        </p:txBody>
      </p:sp>
      <p:sp>
        <p:nvSpPr>
          <p:cNvPr id="16389" name="Rectangle 3077"/>
          <p:cNvSpPr>
            <a:spLocks noGrp="1" noChangeArrowheads="1"/>
          </p:cNvSpPr>
          <p:nvPr>
            <p:ph type="sldNum" sz="quarter" idx="3"/>
          </p:nvPr>
        </p:nvSpPr>
        <p:spPr bwMode="auto">
          <a:xfrm>
            <a:off x="3846513" y="9378950"/>
            <a:ext cx="28654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18" tIns="45309" rIns="90618" bIns="45309" numCol="1" anchor="b" anchorCtr="0" compatLnSpc="1">
            <a:prstTxWarp prst="textNoShape">
              <a:avLst/>
            </a:prstTxWarp>
          </a:bodyPr>
          <a:lstStyle>
            <a:lvl1pPr algn="r" defTabSz="905849">
              <a:defRPr sz="1200">
                <a:latin typeface="Arial" charset="0"/>
                <a:ea typeface="ＭＳ Ｐゴシック" pitchFamily="50" charset="-128"/>
              </a:defRPr>
            </a:lvl1pPr>
          </a:lstStyle>
          <a:p>
            <a:pPr>
              <a:defRPr/>
            </a:pPr>
            <a:fld id="{F22C6058-20A5-42C4-9745-0939D9DFDD78}" type="slidenum">
              <a:rPr lang="ja-JP" altLang="en-US"/>
              <a:pPr>
                <a:defRPr/>
              </a:pPr>
              <a:t>‹#›</a:t>
            </a:fld>
            <a:endParaRPr lang="en-US" altLang="ja-JP"/>
          </a:p>
        </p:txBody>
      </p:sp>
    </p:spTree>
    <p:extLst>
      <p:ext uri="{BB962C8B-B14F-4D97-AF65-F5344CB8AC3E}">
        <p14:creationId xmlns:p14="http://schemas.microsoft.com/office/powerpoint/2010/main" val="26554448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19512"/>
            <a:ext cx="5829300" cy="208445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1" y="5509050"/>
            <a:ext cx="4800599" cy="2484473"/>
          </a:xfrm>
        </p:spPr>
        <p:txBody>
          <a:bodyPr/>
          <a:lstStyle>
            <a:lvl1pPr marL="0" indent="0" algn="ctr">
              <a:buNone/>
              <a:defRPr/>
            </a:lvl1pPr>
            <a:lvl2pPr marL="481523" indent="0" algn="ctr">
              <a:buNone/>
              <a:defRPr/>
            </a:lvl2pPr>
            <a:lvl3pPr marL="963046" indent="0" algn="ctr">
              <a:buNone/>
              <a:defRPr/>
            </a:lvl3pPr>
            <a:lvl4pPr marL="1444569" indent="0" algn="ctr">
              <a:buNone/>
              <a:defRPr/>
            </a:lvl4pPr>
            <a:lvl5pPr marL="1926092" indent="0" algn="ctr">
              <a:buNone/>
              <a:defRPr/>
            </a:lvl5pPr>
            <a:lvl6pPr marL="2407615" indent="0" algn="ctr">
              <a:buNone/>
              <a:defRPr/>
            </a:lvl6pPr>
            <a:lvl7pPr marL="2889138" indent="0" algn="ctr">
              <a:buNone/>
              <a:defRPr/>
            </a:lvl7pPr>
            <a:lvl8pPr marL="3370661" indent="0" algn="ctr">
              <a:buNone/>
              <a:defRPr/>
            </a:lvl8pPr>
            <a:lvl9pPr marL="3852184"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6897134-E969-4CF7-BFEE-19C0D13EAFB9}"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4601058-EEAE-4B04-A2DE-A32E47D29E2A}"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89890"/>
            <a:ext cx="1543050" cy="829395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89890"/>
            <a:ext cx="4476750" cy="829395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D31FA9A-262A-41EC-A4C3-B2126D1639B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BD7F658-A576-4FAC-99FF-9D14F3DB137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246629"/>
            <a:ext cx="5829300" cy="1930867"/>
          </a:xfrm>
        </p:spPr>
        <p:txBody>
          <a:bodyPr anchor="t"/>
          <a:lstStyle>
            <a:lvl1pPr algn="l">
              <a:defRPr sz="42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19972"/>
            <a:ext cx="5829300" cy="2126655"/>
          </a:xfrm>
        </p:spPr>
        <p:txBody>
          <a:bodyPr anchor="b"/>
          <a:lstStyle>
            <a:lvl1pPr marL="0" indent="0">
              <a:buNone/>
              <a:defRPr sz="2100"/>
            </a:lvl1pPr>
            <a:lvl2pPr marL="481523" indent="0">
              <a:buNone/>
              <a:defRPr sz="1900"/>
            </a:lvl2pPr>
            <a:lvl3pPr marL="963046" indent="0">
              <a:buNone/>
              <a:defRPr sz="1700"/>
            </a:lvl3pPr>
            <a:lvl4pPr marL="1444569" indent="0">
              <a:buNone/>
              <a:defRPr sz="1500"/>
            </a:lvl4pPr>
            <a:lvl5pPr marL="1926092" indent="0">
              <a:buNone/>
              <a:defRPr sz="1500"/>
            </a:lvl5pPr>
            <a:lvl6pPr marL="2407615" indent="0">
              <a:buNone/>
              <a:defRPr sz="1500"/>
            </a:lvl6pPr>
            <a:lvl7pPr marL="2889138" indent="0">
              <a:buNone/>
              <a:defRPr sz="1500"/>
            </a:lvl7pPr>
            <a:lvl8pPr marL="3370661" indent="0">
              <a:buNone/>
              <a:defRPr sz="1500"/>
            </a:lvl8pPr>
            <a:lvl9pPr marL="3852184" indent="0">
              <a:buNone/>
              <a:defRPr sz="15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6D407FD-FEC7-446E-9169-3598C899A37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1" y="2268433"/>
            <a:ext cx="3009899" cy="6415409"/>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1" y="2268433"/>
            <a:ext cx="3009899" cy="6415409"/>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FEC0C1C-60F9-419C-9A9C-39F3CACCB30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1" y="2175603"/>
            <a:ext cx="3030538" cy="908048"/>
          </a:xfrm>
        </p:spPr>
        <p:txBody>
          <a:bodyPr anchor="b"/>
          <a:lstStyle>
            <a:lvl1pPr marL="0" indent="0">
              <a:buNone/>
              <a:defRPr sz="2500" b="1"/>
            </a:lvl1pPr>
            <a:lvl2pPr marL="481523" indent="0">
              <a:buNone/>
              <a:defRPr sz="2100" b="1"/>
            </a:lvl2pPr>
            <a:lvl3pPr marL="963046" indent="0">
              <a:buNone/>
              <a:defRPr sz="1900" b="1"/>
            </a:lvl3pPr>
            <a:lvl4pPr marL="1444569" indent="0">
              <a:buNone/>
              <a:defRPr sz="1700" b="1"/>
            </a:lvl4pPr>
            <a:lvl5pPr marL="1926092" indent="0">
              <a:buNone/>
              <a:defRPr sz="1700" b="1"/>
            </a:lvl5pPr>
            <a:lvl6pPr marL="2407615" indent="0">
              <a:buNone/>
              <a:defRPr sz="1700" b="1"/>
            </a:lvl6pPr>
            <a:lvl7pPr marL="2889138" indent="0">
              <a:buNone/>
              <a:defRPr sz="1700" b="1"/>
            </a:lvl7pPr>
            <a:lvl8pPr marL="3370661" indent="0">
              <a:buNone/>
              <a:defRPr sz="1700" b="1"/>
            </a:lvl8pPr>
            <a:lvl9pPr marL="3852184" indent="0">
              <a:buNone/>
              <a:defRPr sz="17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1" y="3083650"/>
            <a:ext cx="3030538" cy="5600191"/>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5" y="2175603"/>
            <a:ext cx="3030537" cy="908048"/>
          </a:xfrm>
        </p:spPr>
        <p:txBody>
          <a:bodyPr anchor="b"/>
          <a:lstStyle>
            <a:lvl1pPr marL="0" indent="0">
              <a:buNone/>
              <a:defRPr sz="2500" b="1"/>
            </a:lvl1pPr>
            <a:lvl2pPr marL="481523" indent="0">
              <a:buNone/>
              <a:defRPr sz="2100" b="1"/>
            </a:lvl2pPr>
            <a:lvl3pPr marL="963046" indent="0">
              <a:buNone/>
              <a:defRPr sz="1900" b="1"/>
            </a:lvl3pPr>
            <a:lvl4pPr marL="1444569" indent="0">
              <a:buNone/>
              <a:defRPr sz="1700" b="1"/>
            </a:lvl4pPr>
            <a:lvl5pPr marL="1926092" indent="0">
              <a:buNone/>
              <a:defRPr sz="1700" b="1"/>
            </a:lvl5pPr>
            <a:lvl6pPr marL="2407615" indent="0">
              <a:buNone/>
              <a:defRPr sz="1700" b="1"/>
            </a:lvl6pPr>
            <a:lvl7pPr marL="2889138" indent="0">
              <a:buNone/>
              <a:defRPr sz="1700" b="1"/>
            </a:lvl7pPr>
            <a:lvl8pPr marL="3370661" indent="0">
              <a:buNone/>
              <a:defRPr sz="1700" b="1"/>
            </a:lvl8pPr>
            <a:lvl9pPr marL="3852184" indent="0">
              <a:buNone/>
              <a:defRPr sz="17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5" y="3083650"/>
            <a:ext cx="3030537" cy="5600191"/>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3F00D56-7BD9-4135-8867-5C6A2426AF2E}"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615BEFE-EE99-486A-BEF9-EAAC0954B51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8126DF8-E7BE-4243-9CF8-B23EAABC9A7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86514"/>
            <a:ext cx="2255838" cy="1647313"/>
          </a:xfrm>
        </p:spPr>
        <p:txBody>
          <a:bodyPr anchor="b"/>
          <a:lstStyle>
            <a:lvl1pPr algn="l">
              <a:defRPr sz="21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86512"/>
            <a:ext cx="3833813" cy="8297329"/>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1" y="2033827"/>
            <a:ext cx="2255838" cy="6650015"/>
          </a:xfrm>
        </p:spPr>
        <p:txBody>
          <a:bodyPr/>
          <a:lstStyle>
            <a:lvl1pPr marL="0" indent="0">
              <a:buNone/>
              <a:defRPr sz="1500"/>
            </a:lvl1pPr>
            <a:lvl2pPr marL="481523" indent="0">
              <a:buNone/>
              <a:defRPr sz="1300"/>
            </a:lvl2pPr>
            <a:lvl3pPr marL="963046" indent="0">
              <a:buNone/>
              <a:defRPr sz="1100"/>
            </a:lvl3pPr>
            <a:lvl4pPr marL="1444569" indent="0">
              <a:buNone/>
              <a:defRPr sz="900"/>
            </a:lvl4pPr>
            <a:lvl5pPr marL="1926092" indent="0">
              <a:buNone/>
              <a:defRPr sz="900"/>
            </a:lvl5pPr>
            <a:lvl6pPr marL="2407615" indent="0">
              <a:buNone/>
              <a:defRPr sz="900"/>
            </a:lvl6pPr>
            <a:lvl7pPr marL="2889138" indent="0">
              <a:buNone/>
              <a:defRPr sz="900"/>
            </a:lvl7pPr>
            <a:lvl8pPr marL="3370661" indent="0">
              <a:buNone/>
              <a:defRPr sz="900"/>
            </a:lvl8pPr>
            <a:lvl9pPr marL="3852184"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0AAF94-9EE7-45DE-858B-1437B2E65EF2}"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805297"/>
            <a:ext cx="4114800" cy="803403"/>
          </a:xfrm>
        </p:spPr>
        <p:txBody>
          <a:bodyPr anchor="b"/>
          <a:lstStyle>
            <a:lvl1pPr algn="l">
              <a:defRPr sz="21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69230"/>
            <a:ext cx="4114800" cy="5833110"/>
          </a:xfrm>
        </p:spPr>
        <p:txBody>
          <a:bodyPr/>
          <a:lstStyle>
            <a:lvl1pPr marL="0" indent="0">
              <a:buNone/>
              <a:defRPr sz="3400"/>
            </a:lvl1pPr>
            <a:lvl2pPr marL="481523" indent="0">
              <a:buNone/>
              <a:defRPr sz="2900"/>
            </a:lvl2pPr>
            <a:lvl3pPr marL="963046" indent="0">
              <a:buNone/>
              <a:defRPr sz="2500"/>
            </a:lvl3pPr>
            <a:lvl4pPr marL="1444569" indent="0">
              <a:buNone/>
              <a:defRPr sz="2100"/>
            </a:lvl4pPr>
            <a:lvl5pPr marL="1926092" indent="0">
              <a:buNone/>
              <a:defRPr sz="2100"/>
            </a:lvl5pPr>
            <a:lvl6pPr marL="2407615" indent="0">
              <a:buNone/>
              <a:defRPr sz="2100"/>
            </a:lvl6pPr>
            <a:lvl7pPr marL="2889138" indent="0">
              <a:buNone/>
              <a:defRPr sz="2100"/>
            </a:lvl7pPr>
            <a:lvl8pPr marL="3370661" indent="0">
              <a:buNone/>
              <a:defRPr sz="2100"/>
            </a:lvl8pPr>
            <a:lvl9pPr marL="3852184" indent="0">
              <a:buNone/>
              <a:defRPr sz="2100"/>
            </a:lvl9pPr>
          </a:lstStyle>
          <a:p>
            <a:pPr lvl="0"/>
            <a:endParaRPr lang="ja-JP" altLang="en-US" noProof="0" smtClean="0"/>
          </a:p>
        </p:txBody>
      </p:sp>
      <p:sp>
        <p:nvSpPr>
          <p:cNvPr id="4" name="テキスト プレースホルダ 3"/>
          <p:cNvSpPr>
            <a:spLocks noGrp="1"/>
          </p:cNvSpPr>
          <p:nvPr>
            <p:ph type="body" sz="half" idx="2"/>
          </p:nvPr>
        </p:nvSpPr>
        <p:spPr>
          <a:xfrm>
            <a:off x="1344613" y="7608699"/>
            <a:ext cx="4114800" cy="1140967"/>
          </a:xfrm>
        </p:spPr>
        <p:txBody>
          <a:bodyPr/>
          <a:lstStyle>
            <a:lvl1pPr marL="0" indent="0">
              <a:buNone/>
              <a:defRPr sz="1500"/>
            </a:lvl1pPr>
            <a:lvl2pPr marL="481523" indent="0">
              <a:buNone/>
              <a:defRPr sz="1300"/>
            </a:lvl2pPr>
            <a:lvl3pPr marL="963046" indent="0">
              <a:buNone/>
              <a:defRPr sz="1100"/>
            </a:lvl3pPr>
            <a:lvl4pPr marL="1444569" indent="0">
              <a:buNone/>
              <a:defRPr sz="900"/>
            </a:lvl4pPr>
            <a:lvl5pPr marL="1926092" indent="0">
              <a:buNone/>
              <a:defRPr sz="900"/>
            </a:lvl5pPr>
            <a:lvl6pPr marL="2407615" indent="0">
              <a:buNone/>
              <a:defRPr sz="900"/>
            </a:lvl6pPr>
            <a:lvl7pPr marL="2889138" indent="0">
              <a:buNone/>
              <a:defRPr sz="900"/>
            </a:lvl7pPr>
            <a:lvl8pPr marL="3370661" indent="0">
              <a:buNone/>
              <a:defRPr sz="900"/>
            </a:lvl8pPr>
            <a:lvl9pPr marL="3852184"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CBCAA89-55FD-4FA9-99D0-F7645906D43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0525"/>
            <a:ext cx="6172200" cy="1619250"/>
          </a:xfrm>
          <a:prstGeom prst="rect">
            <a:avLst/>
          </a:prstGeom>
          <a:noFill/>
          <a:ln w="9525">
            <a:noFill/>
            <a:miter lim="800000"/>
            <a:headEnd/>
            <a:tailEnd/>
          </a:ln>
        </p:spPr>
        <p:txBody>
          <a:bodyPr vert="horz" wrap="square" lIns="96305" tIns="48152" rIns="96305" bIns="48152"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268538"/>
            <a:ext cx="6172200" cy="6415087"/>
          </a:xfrm>
          <a:prstGeom prst="rect">
            <a:avLst/>
          </a:prstGeom>
          <a:noFill/>
          <a:ln w="9525">
            <a:noFill/>
            <a:miter lim="800000"/>
            <a:headEnd/>
            <a:tailEnd/>
          </a:ln>
        </p:spPr>
        <p:txBody>
          <a:bodyPr vert="horz" wrap="square" lIns="96305" tIns="48152" rIns="96305" bIns="4815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8851900"/>
            <a:ext cx="1600200" cy="676275"/>
          </a:xfrm>
          <a:prstGeom prst="rect">
            <a:avLst/>
          </a:prstGeom>
          <a:noFill/>
          <a:ln w="9525">
            <a:noFill/>
            <a:miter lim="800000"/>
            <a:headEnd/>
            <a:tailEnd/>
          </a:ln>
          <a:effectLst/>
        </p:spPr>
        <p:txBody>
          <a:bodyPr vert="horz" wrap="square" lIns="96305" tIns="48152" rIns="96305" bIns="48152" numCol="1" anchor="t" anchorCtr="0" compatLnSpc="1">
            <a:prstTxWarp prst="textNoShape">
              <a:avLst/>
            </a:prstTxWarp>
          </a:bodyPr>
          <a:lstStyle>
            <a:lvl1pPr>
              <a:defRPr sz="15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8851900"/>
            <a:ext cx="2171700" cy="676275"/>
          </a:xfrm>
          <a:prstGeom prst="rect">
            <a:avLst/>
          </a:prstGeom>
          <a:noFill/>
          <a:ln w="9525">
            <a:noFill/>
            <a:miter lim="800000"/>
            <a:headEnd/>
            <a:tailEnd/>
          </a:ln>
          <a:effectLst/>
        </p:spPr>
        <p:txBody>
          <a:bodyPr vert="horz" wrap="square" lIns="96305" tIns="48152" rIns="96305" bIns="48152" numCol="1" anchor="t" anchorCtr="0" compatLnSpc="1">
            <a:prstTxWarp prst="textNoShape">
              <a:avLst/>
            </a:prstTxWarp>
          </a:bodyPr>
          <a:lstStyle>
            <a:lvl1pPr algn="ctr">
              <a:defRPr sz="15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8851900"/>
            <a:ext cx="1600200" cy="676275"/>
          </a:xfrm>
          <a:prstGeom prst="rect">
            <a:avLst/>
          </a:prstGeom>
          <a:noFill/>
          <a:ln w="9525">
            <a:noFill/>
            <a:miter lim="800000"/>
            <a:headEnd/>
            <a:tailEnd/>
          </a:ln>
          <a:effectLst/>
        </p:spPr>
        <p:txBody>
          <a:bodyPr vert="horz" wrap="square" lIns="96305" tIns="48152" rIns="96305" bIns="48152" numCol="1" anchor="t" anchorCtr="0" compatLnSpc="1">
            <a:prstTxWarp prst="textNoShape">
              <a:avLst/>
            </a:prstTxWarp>
          </a:bodyPr>
          <a:lstStyle>
            <a:lvl1pPr algn="r">
              <a:defRPr sz="1500">
                <a:latin typeface="Arial" charset="0"/>
                <a:ea typeface="ＭＳ Ｐゴシック" pitchFamily="50" charset="-128"/>
              </a:defRPr>
            </a:lvl1pPr>
          </a:lstStyle>
          <a:p>
            <a:pPr>
              <a:defRPr/>
            </a:pPr>
            <a:fld id="{987E9655-913F-4F0A-8FAA-FC3038D6837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600">
          <a:solidFill>
            <a:schemeClr val="tx2"/>
          </a:solidFill>
          <a:latin typeface="+mj-lt"/>
          <a:ea typeface="+mj-ea"/>
          <a:cs typeface="+mj-cs"/>
        </a:defRPr>
      </a:lvl1pPr>
      <a:lvl2pPr algn="ctr" rtl="0" eaLnBrk="0" fontAlgn="base" hangingPunct="0">
        <a:spcBef>
          <a:spcPct val="0"/>
        </a:spcBef>
        <a:spcAft>
          <a:spcPct val="0"/>
        </a:spcAft>
        <a:defRPr kumimoji="1" sz="46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6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6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600">
          <a:solidFill>
            <a:schemeClr val="tx2"/>
          </a:solidFill>
          <a:latin typeface="Arial" charset="0"/>
          <a:ea typeface="ＭＳ Ｐゴシック" pitchFamily="50" charset="-128"/>
        </a:defRPr>
      </a:lvl5pPr>
      <a:lvl6pPr marL="481523" algn="ctr" rtl="0" fontAlgn="base">
        <a:spcBef>
          <a:spcPct val="0"/>
        </a:spcBef>
        <a:spcAft>
          <a:spcPct val="0"/>
        </a:spcAft>
        <a:defRPr kumimoji="1" sz="4600">
          <a:solidFill>
            <a:schemeClr val="tx2"/>
          </a:solidFill>
          <a:latin typeface="Arial" charset="0"/>
          <a:ea typeface="ＭＳ Ｐゴシック" pitchFamily="50" charset="-128"/>
        </a:defRPr>
      </a:lvl6pPr>
      <a:lvl7pPr marL="963046" algn="ctr" rtl="0" fontAlgn="base">
        <a:spcBef>
          <a:spcPct val="0"/>
        </a:spcBef>
        <a:spcAft>
          <a:spcPct val="0"/>
        </a:spcAft>
        <a:defRPr kumimoji="1" sz="4600">
          <a:solidFill>
            <a:schemeClr val="tx2"/>
          </a:solidFill>
          <a:latin typeface="Arial" charset="0"/>
          <a:ea typeface="ＭＳ Ｐゴシック" pitchFamily="50" charset="-128"/>
        </a:defRPr>
      </a:lvl7pPr>
      <a:lvl8pPr marL="1444569" algn="ctr" rtl="0" fontAlgn="base">
        <a:spcBef>
          <a:spcPct val="0"/>
        </a:spcBef>
        <a:spcAft>
          <a:spcPct val="0"/>
        </a:spcAft>
        <a:defRPr kumimoji="1" sz="4600">
          <a:solidFill>
            <a:schemeClr val="tx2"/>
          </a:solidFill>
          <a:latin typeface="Arial" charset="0"/>
          <a:ea typeface="ＭＳ Ｐゴシック" pitchFamily="50" charset="-128"/>
        </a:defRPr>
      </a:lvl8pPr>
      <a:lvl9pPr marL="1926092" algn="ctr" rtl="0" fontAlgn="base">
        <a:spcBef>
          <a:spcPct val="0"/>
        </a:spcBef>
        <a:spcAft>
          <a:spcPct val="0"/>
        </a:spcAft>
        <a:defRPr kumimoji="1" sz="4600">
          <a:solidFill>
            <a:schemeClr val="tx2"/>
          </a:solidFill>
          <a:latin typeface="Arial" charset="0"/>
          <a:ea typeface="ＭＳ Ｐゴシック" pitchFamily="50" charset="-128"/>
        </a:defRPr>
      </a:lvl9pPr>
    </p:titleStyle>
    <p:bodyStyle>
      <a:lvl1pPr marL="360363" indent="-360363" algn="l" rtl="0" eaLnBrk="0" fontAlgn="base" hangingPunct="0">
        <a:spcBef>
          <a:spcPct val="20000"/>
        </a:spcBef>
        <a:spcAft>
          <a:spcPct val="0"/>
        </a:spcAft>
        <a:buChar char="•"/>
        <a:defRPr kumimoji="1" sz="3400">
          <a:solidFill>
            <a:schemeClr val="tx1"/>
          </a:solidFill>
          <a:latin typeface="+mn-lt"/>
          <a:ea typeface="+mn-ea"/>
          <a:cs typeface="+mn-cs"/>
        </a:defRPr>
      </a:lvl1pPr>
      <a:lvl2pPr marL="781050" indent="-300038" algn="l" rtl="0" eaLnBrk="0" fontAlgn="base" hangingPunct="0">
        <a:spcBef>
          <a:spcPct val="20000"/>
        </a:spcBef>
        <a:spcAft>
          <a:spcPct val="0"/>
        </a:spcAft>
        <a:buChar char="–"/>
        <a:defRPr kumimoji="1" sz="2900">
          <a:solidFill>
            <a:schemeClr val="tx1"/>
          </a:solidFill>
          <a:latin typeface="+mn-lt"/>
          <a:ea typeface="+mn-ea"/>
        </a:defRPr>
      </a:lvl2pPr>
      <a:lvl3pPr marL="1203325" indent="-239713" algn="l" rtl="0" eaLnBrk="0" fontAlgn="base" hangingPunct="0">
        <a:spcBef>
          <a:spcPct val="20000"/>
        </a:spcBef>
        <a:spcAft>
          <a:spcPct val="0"/>
        </a:spcAft>
        <a:buChar char="•"/>
        <a:defRPr kumimoji="1" sz="2500">
          <a:solidFill>
            <a:schemeClr val="tx1"/>
          </a:solidFill>
          <a:latin typeface="+mn-lt"/>
          <a:ea typeface="+mn-ea"/>
        </a:defRPr>
      </a:lvl3pPr>
      <a:lvl4pPr marL="1684338" indent="-239713" algn="l" rtl="0" eaLnBrk="0" fontAlgn="base" hangingPunct="0">
        <a:spcBef>
          <a:spcPct val="20000"/>
        </a:spcBef>
        <a:spcAft>
          <a:spcPct val="0"/>
        </a:spcAft>
        <a:buChar char="–"/>
        <a:defRPr kumimoji="1" sz="2100">
          <a:solidFill>
            <a:schemeClr val="tx1"/>
          </a:solidFill>
          <a:latin typeface="+mn-lt"/>
          <a:ea typeface="+mn-ea"/>
        </a:defRPr>
      </a:lvl4pPr>
      <a:lvl5pPr marL="2165350" indent="-239713" algn="l" rtl="0" eaLnBrk="0" fontAlgn="base" hangingPunct="0">
        <a:spcBef>
          <a:spcPct val="20000"/>
        </a:spcBef>
        <a:spcAft>
          <a:spcPct val="0"/>
        </a:spcAft>
        <a:buChar char="»"/>
        <a:defRPr kumimoji="1" sz="2100">
          <a:solidFill>
            <a:schemeClr val="tx1"/>
          </a:solidFill>
          <a:latin typeface="+mn-lt"/>
          <a:ea typeface="+mn-ea"/>
        </a:defRPr>
      </a:lvl5pPr>
      <a:lvl6pPr marL="2648377" indent="-240762" algn="l" rtl="0" fontAlgn="base">
        <a:spcBef>
          <a:spcPct val="20000"/>
        </a:spcBef>
        <a:spcAft>
          <a:spcPct val="0"/>
        </a:spcAft>
        <a:buChar char="»"/>
        <a:defRPr kumimoji="1" sz="2100">
          <a:solidFill>
            <a:schemeClr val="tx1"/>
          </a:solidFill>
          <a:latin typeface="+mn-lt"/>
          <a:ea typeface="+mn-ea"/>
        </a:defRPr>
      </a:lvl6pPr>
      <a:lvl7pPr marL="3129900" indent="-240762" algn="l" rtl="0" fontAlgn="base">
        <a:spcBef>
          <a:spcPct val="20000"/>
        </a:spcBef>
        <a:spcAft>
          <a:spcPct val="0"/>
        </a:spcAft>
        <a:buChar char="»"/>
        <a:defRPr kumimoji="1" sz="2100">
          <a:solidFill>
            <a:schemeClr val="tx1"/>
          </a:solidFill>
          <a:latin typeface="+mn-lt"/>
          <a:ea typeface="+mn-ea"/>
        </a:defRPr>
      </a:lvl7pPr>
      <a:lvl8pPr marL="3611423" indent="-240762" algn="l" rtl="0" fontAlgn="base">
        <a:spcBef>
          <a:spcPct val="20000"/>
        </a:spcBef>
        <a:spcAft>
          <a:spcPct val="0"/>
        </a:spcAft>
        <a:buChar char="»"/>
        <a:defRPr kumimoji="1" sz="2100">
          <a:solidFill>
            <a:schemeClr val="tx1"/>
          </a:solidFill>
          <a:latin typeface="+mn-lt"/>
          <a:ea typeface="+mn-ea"/>
        </a:defRPr>
      </a:lvl8pPr>
      <a:lvl9pPr marL="4092946" indent="-240762"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63046" rtl="0" eaLnBrk="1" latinLnBrk="0" hangingPunct="1">
        <a:defRPr kumimoji="1" sz="1900" kern="1200">
          <a:solidFill>
            <a:schemeClr val="tx1"/>
          </a:solidFill>
          <a:latin typeface="+mn-lt"/>
          <a:ea typeface="+mn-ea"/>
          <a:cs typeface="+mn-cs"/>
        </a:defRPr>
      </a:lvl1pPr>
      <a:lvl2pPr marL="481523" algn="l" defTabSz="963046" rtl="0" eaLnBrk="1" latinLnBrk="0" hangingPunct="1">
        <a:defRPr kumimoji="1" sz="1900" kern="1200">
          <a:solidFill>
            <a:schemeClr val="tx1"/>
          </a:solidFill>
          <a:latin typeface="+mn-lt"/>
          <a:ea typeface="+mn-ea"/>
          <a:cs typeface="+mn-cs"/>
        </a:defRPr>
      </a:lvl2pPr>
      <a:lvl3pPr marL="963046" algn="l" defTabSz="963046" rtl="0" eaLnBrk="1" latinLnBrk="0" hangingPunct="1">
        <a:defRPr kumimoji="1" sz="1900" kern="1200">
          <a:solidFill>
            <a:schemeClr val="tx1"/>
          </a:solidFill>
          <a:latin typeface="+mn-lt"/>
          <a:ea typeface="+mn-ea"/>
          <a:cs typeface="+mn-cs"/>
        </a:defRPr>
      </a:lvl3pPr>
      <a:lvl4pPr marL="1444569" algn="l" defTabSz="963046" rtl="0" eaLnBrk="1" latinLnBrk="0" hangingPunct="1">
        <a:defRPr kumimoji="1" sz="1900" kern="1200">
          <a:solidFill>
            <a:schemeClr val="tx1"/>
          </a:solidFill>
          <a:latin typeface="+mn-lt"/>
          <a:ea typeface="+mn-ea"/>
          <a:cs typeface="+mn-cs"/>
        </a:defRPr>
      </a:lvl4pPr>
      <a:lvl5pPr marL="1926092" algn="l" defTabSz="963046" rtl="0" eaLnBrk="1" latinLnBrk="0" hangingPunct="1">
        <a:defRPr kumimoji="1" sz="1900" kern="1200">
          <a:solidFill>
            <a:schemeClr val="tx1"/>
          </a:solidFill>
          <a:latin typeface="+mn-lt"/>
          <a:ea typeface="+mn-ea"/>
          <a:cs typeface="+mn-cs"/>
        </a:defRPr>
      </a:lvl5pPr>
      <a:lvl6pPr marL="2407615" algn="l" defTabSz="963046" rtl="0" eaLnBrk="1" latinLnBrk="0" hangingPunct="1">
        <a:defRPr kumimoji="1" sz="1900" kern="1200">
          <a:solidFill>
            <a:schemeClr val="tx1"/>
          </a:solidFill>
          <a:latin typeface="+mn-lt"/>
          <a:ea typeface="+mn-ea"/>
          <a:cs typeface="+mn-cs"/>
        </a:defRPr>
      </a:lvl6pPr>
      <a:lvl7pPr marL="2889138" algn="l" defTabSz="963046" rtl="0" eaLnBrk="1" latinLnBrk="0" hangingPunct="1">
        <a:defRPr kumimoji="1" sz="1900" kern="1200">
          <a:solidFill>
            <a:schemeClr val="tx1"/>
          </a:solidFill>
          <a:latin typeface="+mn-lt"/>
          <a:ea typeface="+mn-ea"/>
          <a:cs typeface="+mn-cs"/>
        </a:defRPr>
      </a:lvl7pPr>
      <a:lvl8pPr marL="3370661" algn="l" defTabSz="963046" rtl="0" eaLnBrk="1" latinLnBrk="0" hangingPunct="1">
        <a:defRPr kumimoji="1" sz="1900" kern="1200">
          <a:solidFill>
            <a:schemeClr val="tx1"/>
          </a:solidFill>
          <a:latin typeface="+mn-lt"/>
          <a:ea typeface="+mn-ea"/>
          <a:cs typeface="+mn-cs"/>
        </a:defRPr>
      </a:lvl8pPr>
      <a:lvl9pPr marL="3852184" algn="l" defTabSz="9630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04" name="Group 356"/>
          <p:cNvGraphicFramePr>
            <a:graphicFrameLocks noGrp="1"/>
          </p:cNvGraphicFramePr>
          <p:nvPr>
            <p:extLst>
              <p:ext uri="{D42A27DB-BD31-4B8C-83A1-F6EECF244321}">
                <p14:modId xmlns:p14="http://schemas.microsoft.com/office/powerpoint/2010/main" val="1716809958"/>
              </p:ext>
            </p:extLst>
          </p:nvPr>
        </p:nvGraphicFramePr>
        <p:xfrm>
          <a:off x="131763" y="1571625"/>
          <a:ext cx="6596062" cy="3539070"/>
        </p:xfrm>
        <a:graphic>
          <a:graphicData uri="http://schemas.openxmlformats.org/drawingml/2006/table">
            <a:tbl>
              <a:tblPr>
                <a:effectLst/>
              </a:tblPr>
              <a:tblGrid>
                <a:gridCol w="6596062"/>
              </a:tblGrid>
              <a:tr h="10480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a:t>
                      </a:r>
                      <a:r>
                        <a:rPr kumimoji="1" lang="en-US" altLang="zh-TW"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14</a:t>
                      </a:r>
                      <a:r>
                        <a:rPr kumimoji="1" lang="zh-TW"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時</a:t>
                      </a:r>
                      <a:r>
                        <a:rPr kumimoji="1" lang="en-US" altLang="zh-TW"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00</a:t>
                      </a:r>
                      <a:r>
                        <a:rPr kumimoji="1" lang="zh-TW"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分～　＜開会＞</a:t>
                      </a:r>
                      <a:endParaRPr kumimoji="1" lang="en-US" altLang="ja-JP"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a:t>
                      </a:r>
                      <a:r>
                        <a:rPr kumimoji="1" lang="en-US" altLang="ja-JP"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14</a:t>
                      </a:r>
                      <a:r>
                        <a:rPr kumimoji="1" lang="ja-JP"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時</a:t>
                      </a:r>
                      <a:r>
                        <a:rPr kumimoji="1" lang="en-US" altLang="ja-JP"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05</a:t>
                      </a:r>
                      <a:r>
                        <a:rPr kumimoji="1" lang="ja-JP"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分～</a:t>
                      </a:r>
                      <a:r>
                        <a:rPr kumimoji="1" lang="en-US" altLang="ja-JP"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14</a:t>
                      </a:r>
                      <a:r>
                        <a:rPr kumimoji="1" lang="ja-JP"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時</a:t>
                      </a:r>
                      <a:r>
                        <a:rPr kumimoji="1" lang="en-US" altLang="ja-JP"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50</a:t>
                      </a:r>
                      <a:r>
                        <a:rPr kumimoji="1" lang="ja-JP"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分　＜基調講演＞ </a:t>
                      </a:r>
                      <a:endParaRPr kumimoji="1" lang="en-US" altLang="ja-JP"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スマートフォンとＳＮＳ時代における情報モラルの力</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桑崎　剛（熊本市立総合ビジネス専門学校　教頭）</a:t>
                      </a:r>
                      <a:endParaRPr kumimoji="1" lang="ja-JP" altLang="en-US" sz="9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endParaRPr>
                    </a:p>
                  </a:txBody>
                  <a:tcPr marT="48571" marB="48571"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3175" cap="flat" cmpd="sng" algn="ctr">
                      <a:solidFill>
                        <a:schemeClr val="accent2"/>
                      </a:solidFill>
                      <a:prstDash val="solid"/>
                      <a:round/>
                      <a:headEnd type="none" w="med" len="med"/>
                      <a:tailEnd type="none" w="med" len="med"/>
                    </a:lnB>
                    <a:lnTlToBr>
                      <a:noFill/>
                    </a:lnTlToBr>
                    <a:lnBlToTr>
                      <a:noFill/>
                    </a:lnBlToTr>
                    <a:solidFill>
                      <a:schemeClr val="bg1"/>
                    </a:solidFill>
                  </a:tcPr>
                </a:tc>
              </a:tr>
              <a:tr h="55431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2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　</a:t>
                      </a:r>
                      <a:r>
                        <a:rPr kumimoji="1" lang="en-US" altLang="ja-JP" sz="12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14</a:t>
                      </a:r>
                      <a:r>
                        <a:rPr kumimoji="1" lang="ja-JP" altLang="en-US" sz="12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時</a:t>
                      </a:r>
                      <a:r>
                        <a:rPr kumimoji="1" lang="en-US" altLang="ja-JP" sz="12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50</a:t>
                      </a:r>
                      <a:r>
                        <a:rPr kumimoji="1" lang="ja-JP" altLang="en-US" sz="12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分～</a:t>
                      </a:r>
                      <a:r>
                        <a:rPr kumimoji="1" lang="en-US" altLang="ja-JP" sz="12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15</a:t>
                      </a:r>
                      <a:r>
                        <a:rPr kumimoji="1" lang="ja-JP" altLang="en-US" sz="12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時</a:t>
                      </a:r>
                      <a:r>
                        <a:rPr kumimoji="1" lang="en-US" altLang="ja-JP" sz="12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10</a:t>
                      </a:r>
                      <a:r>
                        <a:rPr kumimoji="1" lang="ja-JP" altLang="en-US" sz="12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分　</a:t>
                      </a:r>
                      <a:r>
                        <a:rPr kumimoji="1" lang="ja-JP" altLang="en-US" sz="14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＜ネット利用に関する「江南ルール」の取組発表＞（仮）</a:t>
                      </a:r>
                      <a:endParaRPr kumimoji="1" lang="en-US" altLang="ja-JP" sz="14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2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　　</a:t>
                      </a:r>
                      <a:r>
                        <a:rPr kumimoji="1" lang="ja-JP" altLang="en-US" sz="1500" b="1" i="0" u="none" strike="noStrike" kern="1200" cap="none" spc="0" normalizeH="0" baseline="0" noProof="0" dirty="0" smtClean="0">
                          <a:ln>
                            <a:noFill/>
                          </a:ln>
                          <a:solidFill>
                            <a:srgbClr val="000000"/>
                          </a:solidFill>
                          <a:effectLst/>
                          <a:uLnTx/>
                          <a:uFillTx/>
                          <a:latin typeface="HGSｺﾞｼｯｸM" panose="020B0600000000000000" pitchFamily="50" charset="-128"/>
                          <a:ea typeface="HGSｺﾞｼｯｸM" panose="020B0600000000000000" pitchFamily="50" charset="-128"/>
                        </a:rPr>
                        <a:t>熊本市立江南中学校　（推進委員会）</a:t>
                      </a:r>
                      <a:endParaRPr kumimoji="1" lang="ja-JP" altLang="en-US" sz="9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endParaRPr>
                    </a:p>
                  </a:txBody>
                  <a:tcPr marT="48571" marB="48571"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3175" cap="flat" cmpd="sng" algn="ctr">
                      <a:solidFill>
                        <a:schemeClr val="accent2"/>
                      </a:solidFill>
                      <a:prstDash val="solid"/>
                      <a:round/>
                      <a:headEnd type="none" w="med" len="med"/>
                      <a:tailEnd type="none" w="med" len="med"/>
                    </a:lnT>
                    <a:lnB w="3175" cap="flat" cmpd="sng" algn="ctr">
                      <a:solidFill>
                        <a:schemeClr val="accent2"/>
                      </a:solidFill>
                      <a:prstDash val="solid"/>
                      <a:round/>
                      <a:headEnd type="none" w="med" len="med"/>
                      <a:tailEnd type="none" w="med" len="med"/>
                    </a:lnB>
                    <a:lnTlToBr>
                      <a:noFill/>
                    </a:lnTlToBr>
                    <a:lnBlToTr>
                      <a:noFill/>
                    </a:lnBlToTr>
                    <a:solidFill>
                      <a:schemeClr val="bg1"/>
                    </a:solidFill>
                  </a:tcPr>
                </a:tc>
              </a:tr>
              <a:tr h="19060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a:t>
                      </a:r>
                      <a:r>
                        <a:rPr kumimoji="1" lang="en-US" altLang="ja-JP"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15</a:t>
                      </a:r>
                      <a:r>
                        <a:rPr kumimoji="1" lang="ja-JP"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時</a:t>
                      </a:r>
                      <a:r>
                        <a:rPr kumimoji="1" lang="en-US" altLang="ja-JP"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25</a:t>
                      </a:r>
                      <a:r>
                        <a:rPr kumimoji="1" lang="ja-JP"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分～</a:t>
                      </a:r>
                      <a:r>
                        <a:rPr kumimoji="1" lang="en-US" altLang="ja-JP"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16</a:t>
                      </a:r>
                      <a:r>
                        <a:rPr kumimoji="1" lang="ja-JP"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時</a:t>
                      </a:r>
                      <a:r>
                        <a:rPr kumimoji="1" lang="en-US" altLang="ja-JP"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30</a:t>
                      </a:r>
                      <a:r>
                        <a:rPr kumimoji="1" lang="ja-JP" altLang="en-US"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分　＜パネルディスカッション＞</a:t>
                      </a:r>
                      <a:endParaRPr kumimoji="1" lang="en-US" altLang="ja-JP" sz="1200" b="1"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100" b="0" i="0" u="none" strike="noStrike" cap="none" spc="300"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a:t>
                      </a:r>
                      <a:r>
                        <a:rPr kumimoji="1" lang="ja-JP" altLang="en-US" sz="1100" b="0" i="0" u="none" strike="noStrike" kern="0" cap="none" spc="600"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パネリスト</a:t>
                      </a:r>
                      <a:r>
                        <a:rPr kumimoji="1" lang="ja-JP" altLang="en-US" sz="1100" b="0" i="0" u="none" strike="noStrike" cap="none" spc="300"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a:t>
                      </a:r>
                      <a:r>
                        <a:rPr kumimoji="1" lang="ja-JP"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山本　英史（熊本市教育センター　指導主事）</a:t>
                      </a:r>
                      <a:endParaRPr kumimoji="1" lang="en-US" altLang="ja-JP"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endParaRPr>
                    </a:p>
                    <a:p>
                      <a:pPr marL="0" marR="0" lvl="0" indent="0" algn="l" defTabSz="914400" rtl="0" eaLnBrk="0" fontAlgn="base" latinLnBrk="0" hangingPunct="0">
                        <a:lnSpc>
                          <a:spcPct val="15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楠本　誠二（熊本市ＰＴＡ協議会　副会長）</a:t>
                      </a:r>
                      <a:endParaRPr kumimoji="1" lang="en-US" altLang="ja-JP"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endParaRPr>
                    </a:p>
                    <a:p>
                      <a:pPr marL="0" marR="0" lvl="0" indent="0" algn="l" defTabSz="914400" rtl="0" eaLnBrk="0" fontAlgn="base" latinLnBrk="0" hangingPunct="0">
                        <a:lnSpc>
                          <a:spcPct val="15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井島　信枝（子どもねっと会議所　代表）</a:t>
                      </a:r>
                      <a:endParaRPr kumimoji="1" lang="en-US" altLang="ja-JP"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endParaRPr>
                    </a:p>
                    <a:p>
                      <a:pPr marL="0" marR="0" lvl="0" indent="0" algn="l" defTabSz="914400" rtl="0" eaLnBrk="0" fontAlgn="base" latinLnBrk="0" hangingPunct="0">
                        <a:lnSpc>
                          <a:spcPct val="15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a:t>
                      </a:r>
                      <a:r>
                        <a:rPr kumimoji="1" lang="zh-TW"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高木</a:t>
                      </a:r>
                      <a:r>
                        <a:rPr kumimoji="1" lang="ja-JP"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a:t>
                      </a:r>
                      <a:r>
                        <a:rPr kumimoji="1" lang="zh-TW"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雅子</a:t>
                      </a:r>
                      <a:r>
                        <a:rPr kumimoji="1" lang="ja-JP"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（熊本市立江南中学校　</a:t>
                      </a:r>
                      <a:r>
                        <a:rPr kumimoji="1" lang="zh-TW"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教諭</a:t>
                      </a:r>
                      <a:r>
                        <a:rPr kumimoji="1" lang="ja-JP" altLang="ja-JP"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a:t>
                      </a:r>
                      <a:r>
                        <a:rPr kumimoji="1" lang="ja-JP"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、江南中生徒代表</a:t>
                      </a:r>
                      <a:endParaRPr kumimoji="1" lang="en-US" altLang="ja-JP"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endParaRPr>
                    </a:p>
                    <a:p>
                      <a:pPr marL="0" marR="0" lvl="0" indent="0" algn="l" defTabSz="914400" rtl="0" eaLnBrk="0" fontAlgn="base" latinLnBrk="0" hangingPunct="0">
                        <a:lnSpc>
                          <a:spcPct val="15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カマル・カルナーラタナ（ルーテル学院中学校　教諭）</a:t>
                      </a:r>
                      <a:endParaRPr kumimoji="1" lang="en-US" altLang="ja-JP"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endParaRPr>
                    </a:p>
                    <a:p>
                      <a:pPr marL="0" marR="0" lvl="0" indent="0" algn="l" defTabSz="914400" rtl="0" eaLnBrk="0" fontAlgn="base" latinLnBrk="0" hangingPunct="0">
                        <a:lnSpc>
                          <a:spcPct val="15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HGSｺﾞｼｯｸM" panose="020B0600000000000000" pitchFamily="50" charset="-128"/>
                          <a:ea typeface="HGSｺﾞｼｯｸM" panose="020B0600000000000000" pitchFamily="50" charset="-128"/>
                        </a:rPr>
                        <a:t>　　コーディネーター：桑崎　剛（熊本市立総合ビジネス専門学校　教頭）</a:t>
                      </a:r>
                    </a:p>
                  </a:txBody>
                  <a:tcPr marT="48571" marB="48571"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31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bg1"/>
                    </a:solidFill>
                  </a:tcPr>
                </a:tc>
              </a:tr>
            </a:tbl>
          </a:graphicData>
        </a:graphic>
      </p:graphicFrame>
      <p:sp>
        <p:nvSpPr>
          <p:cNvPr id="2060" name="Text Box 230"/>
          <p:cNvSpPr txBox="1">
            <a:spLocks noChangeArrowheads="1"/>
          </p:cNvSpPr>
          <p:nvPr/>
        </p:nvSpPr>
        <p:spPr bwMode="auto">
          <a:xfrm>
            <a:off x="96838" y="8208963"/>
            <a:ext cx="4089400" cy="519112"/>
          </a:xfrm>
          <a:prstGeom prst="rect">
            <a:avLst/>
          </a:prstGeom>
          <a:noFill/>
          <a:ln w="9525">
            <a:noFill/>
            <a:miter lim="800000"/>
            <a:headEnd/>
            <a:tailEnd/>
          </a:ln>
          <a:effectLst/>
        </p:spPr>
        <p:txBody>
          <a:bodyPr lIns="96305" tIns="48152" rIns="96305" bIns="48152">
            <a:spAutoFit/>
          </a:bodyPr>
          <a:lstStyle/>
          <a:p>
            <a:pPr>
              <a:lnSpc>
                <a:spcPct val="125000"/>
              </a:lnSpc>
            </a:pPr>
            <a:r>
              <a:rPr lang="ja-JP" altLang="en-US" sz="1100" b="1">
                <a:latin typeface="HGPｺﾞｼｯｸM" pitchFamily="50" charset="-128"/>
                <a:ea typeface="HGPｺﾞｼｯｸM" pitchFamily="50" charset="-128"/>
              </a:rPr>
              <a:t>主催：総務省九州総合通信局、安心ネットづくり促進協議会、</a:t>
            </a:r>
            <a:endParaRPr lang="en-US" altLang="ja-JP" sz="1100" b="1">
              <a:latin typeface="HGPｺﾞｼｯｸM" pitchFamily="50" charset="-128"/>
              <a:ea typeface="HGPｺﾞｼｯｸM" pitchFamily="50" charset="-128"/>
            </a:endParaRPr>
          </a:p>
          <a:p>
            <a:pPr>
              <a:lnSpc>
                <a:spcPct val="125000"/>
              </a:lnSpc>
            </a:pPr>
            <a:r>
              <a:rPr lang="ja-JP" altLang="en-US" sz="1100" b="1">
                <a:latin typeface="HGPｺﾞｼｯｸM" pitchFamily="50" charset="-128"/>
                <a:ea typeface="HGPｺﾞｼｯｸM" pitchFamily="50" charset="-128"/>
              </a:rPr>
              <a:t>後援（予定）：熊本県、熊本市教育委員会、熊本市ＰＴＡ協議会</a:t>
            </a:r>
          </a:p>
        </p:txBody>
      </p:sp>
      <p:sp>
        <p:nvSpPr>
          <p:cNvPr id="2061" name="正方形/長方形 2"/>
          <p:cNvSpPr>
            <a:spLocks noChangeArrowheads="1"/>
          </p:cNvSpPr>
          <p:nvPr/>
        </p:nvSpPr>
        <p:spPr bwMode="auto">
          <a:xfrm>
            <a:off x="130175" y="5165725"/>
            <a:ext cx="6569075"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305" tIns="48152" rIns="96305" bIns="48152">
            <a:spAutoFit/>
          </a:bodyPr>
          <a:lstStyle>
            <a:lvl1pPr eaLnBrk="0" hangingPunct="0">
              <a:spcBef>
                <a:spcPct val="20000"/>
              </a:spcBef>
              <a:buChar char="•"/>
              <a:defRPr kumimoji="1" sz="34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9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5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1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1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1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1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1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100">
                <a:solidFill>
                  <a:schemeClr val="tx1"/>
                </a:solidFill>
                <a:latin typeface="Arial" pitchFamily="34" charset="0"/>
                <a:ea typeface="ＭＳ Ｐゴシック" pitchFamily="50" charset="-128"/>
              </a:defRPr>
            </a:lvl9pPr>
          </a:lstStyle>
          <a:p>
            <a:pPr eaLnBrk="1" hangingPunct="1">
              <a:lnSpc>
                <a:spcPct val="150000"/>
              </a:lnSpc>
              <a:spcBef>
                <a:spcPct val="0"/>
              </a:spcBef>
              <a:buFontTx/>
              <a:buNone/>
              <a:defRPr/>
            </a:pPr>
            <a:r>
              <a:rPr lang="ja-JP" altLang="en-US" sz="1050" dirty="0" smtClean="0">
                <a:latin typeface="AR P悠々ゴシック体E" pitchFamily="50" charset="-128"/>
                <a:ea typeface="AR P悠々ゴシック体E" pitchFamily="50" charset="-128"/>
              </a:rPr>
              <a:t>　スマートフォン等の急速な普及にともない、青少年のインターネット利用環境が大きく変化するなか、熊本市立江南中学校の生徒は、自分達で考え、話し合い、ネット利用に関するルール（江南ルール）を発表しました。本フォーラムは、この取組を契機に生徒独自のルール作りを大きく発展させるための方策などについて考えることを目的に開催します。対象は、</a:t>
            </a:r>
            <a:r>
              <a:rPr lang="zh-TW" altLang="en-US" sz="1050" dirty="0" smtClean="0">
                <a:latin typeface="AR P悠々ゴシック体E" pitchFamily="50" charset="-128"/>
                <a:ea typeface="AR P悠々ゴシック体E" pitchFamily="50" charset="-128"/>
              </a:rPr>
              <a:t>教職員、生徒、保護者、自治体（教育委員会等）、電気通信事業者</a:t>
            </a:r>
            <a:r>
              <a:rPr lang="ja-JP" altLang="en-US" sz="1050" dirty="0" smtClean="0">
                <a:latin typeface="AR P悠々ゴシック体E" pitchFamily="50" charset="-128"/>
                <a:ea typeface="AR P悠々ゴシック体E" pitchFamily="50" charset="-128"/>
              </a:rPr>
              <a:t>の皆さんです。多くの関係者の皆さんのご参加をお願いします。</a:t>
            </a:r>
          </a:p>
        </p:txBody>
      </p:sp>
      <p:sp>
        <p:nvSpPr>
          <p:cNvPr id="2062" name="Text Box 230"/>
          <p:cNvSpPr txBox="1">
            <a:spLocks noChangeArrowheads="1"/>
          </p:cNvSpPr>
          <p:nvPr/>
        </p:nvSpPr>
        <p:spPr bwMode="auto">
          <a:xfrm>
            <a:off x="34925" y="1185863"/>
            <a:ext cx="2817813" cy="385762"/>
          </a:xfrm>
          <a:prstGeom prst="rect">
            <a:avLst/>
          </a:prstGeom>
          <a:noFill/>
          <a:ln w="9525">
            <a:noFill/>
            <a:miter lim="800000"/>
            <a:headEnd/>
            <a:tailEnd/>
          </a:ln>
          <a:effectLst/>
        </p:spPr>
        <p:txBody>
          <a:bodyPr lIns="96305" tIns="48152" rIns="96305" bIns="48152">
            <a:spAutoFit/>
          </a:bodyPr>
          <a:lstStyle/>
          <a:p>
            <a:pPr>
              <a:lnSpc>
                <a:spcPct val="125000"/>
              </a:lnSpc>
            </a:pPr>
            <a:r>
              <a:rPr lang="ja-JP" altLang="en-US" sz="1500" b="1">
                <a:latin typeface="HGPｺﾞｼｯｸM" pitchFamily="50" charset="-128"/>
                <a:ea typeface="HGPｺﾞｼｯｸM" pitchFamily="50" charset="-128"/>
              </a:rPr>
              <a:t>＜</a:t>
            </a:r>
            <a:r>
              <a:rPr lang="en-US" altLang="ja-JP" sz="1500" b="1">
                <a:latin typeface="HGPｺﾞｼｯｸM" pitchFamily="50" charset="-128"/>
                <a:ea typeface="HGPｺﾞｼｯｸM" pitchFamily="50" charset="-128"/>
              </a:rPr>
              <a:t>13</a:t>
            </a:r>
            <a:r>
              <a:rPr lang="ja-JP" altLang="en-US" sz="1500" b="1">
                <a:latin typeface="HGPｺﾞｼｯｸM" pitchFamily="50" charset="-128"/>
                <a:ea typeface="HGPｺﾞｼｯｸM" pitchFamily="50" charset="-128"/>
              </a:rPr>
              <a:t>時</a:t>
            </a:r>
            <a:r>
              <a:rPr lang="en-US" altLang="ja-JP" sz="1500" b="1">
                <a:latin typeface="HGPｺﾞｼｯｸM" pitchFamily="50" charset="-128"/>
                <a:ea typeface="HGPｺﾞｼｯｸM" pitchFamily="50" charset="-128"/>
              </a:rPr>
              <a:t>30</a:t>
            </a:r>
            <a:r>
              <a:rPr lang="ja-JP" altLang="en-US" sz="1500" b="1">
                <a:latin typeface="HGPｺﾞｼｯｸM" pitchFamily="50" charset="-128"/>
                <a:ea typeface="HGPｺﾞｼｯｸM" pitchFamily="50" charset="-128"/>
              </a:rPr>
              <a:t>分より受付開始＞</a:t>
            </a:r>
          </a:p>
        </p:txBody>
      </p:sp>
      <p:grpSp>
        <p:nvGrpSpPr>
          <p:cNvPr id="2063" name="グループ化 6"/>
          <p:cNvGrpSpPr>
            <a:grpSpLocks/>
          </p:cNvGrpSpPr>
          <p:nvPr/>
        </p:nvGrpSpPr>
        <p:grpSpPr bwMode="auto">
          <a:xfrm>
            <a:off x="47625" y="6597650"/>
            <a:ext cx="6810375" cy="1376363"/>
            <a:chOff x="71438" y="7257603"/>
            <a:chExt cx="6811963" cy="1296747"/>
          </a:xfrm>
        </p:grpSpPr>
        <p:pic>
          <p:nvPicPr>
            <p:cNvPr id="2071" name="Picture 2"/>
            <p:cNvPicPr>
              <a:picLocks noChangeAspect="1" noChangeArrowheads="1"/>
            </p:cNvPicPr>
            <p:nvPr/>
          </p:nvPicPr>
          <p:blipFill>
            <a:blip r:embed="rId2" cstate="print"/>
            <a:srcRect/>
            <a:stretch>
              <a:fillRect/>
            </a:stretch>
          </p:blipFill>
          <p:spPr bwMode="auto">
            <a:xfrm>
              <a:off x="192879" y="7524062"/>
              <a:ext cx="1060450" cy="1030288"/>
            </a:xfrm>
            <a:prstGeom prst="rect">
              <a:avLst/>
            </a:prstGeom>
            <a:noFill/>
            <a:ln w="9525">
              <a:noFill/>
              <a:miter lim="800000"/>
              <a:headEnd/>
              <a:tailEnd/>
            </a:ln>
            <a:effectLst/>
          </p:spPr>
        </p:pic>
        <p:pic>
          <p:nvPicPr>
            <p:cNvPr id="2072" name="Picture 3"/>
            <p:cNvPicPr>
              <a:picLocks noChangeAspect="1" noChangeArrowheads="1"/>
            </p:cNvPicPr>
            <p:nvPr/>
          </p:nvPicPr>
          <p:blipFill>
            <a:blip r:embed="rId3" cstate="print"/>
            <a:srcRect/>
            <a:stretch>
              <a:fillRect/>
            </a:stretch>
          </p:blipFill>
          <p:spPr bwMode="auto">
            <a:xfrm>
              <a:off x="71438" y="7257603"/>
              <a:ext cx="1268413" cy="323850"/>
            </a:xfrm>
            <a:prstGeom prst="rect">
              <a:avLst/>
            </a:prstGeom>
            <a:noFill/>
            <a:ln w="9525">
              <a:noFill/>
              <a:miter lim="800000"/>
              <a:headEnd/>
              <a:tailEnd/>
            </a:ln>
            <a:effectLst/>
          </p:spPr>
        </p:pic>
        <p:sp>
          <p:nvSpPr>
            <p:cNvPr id="2073" name="Rectangle 99"/>
            <p:cNvSpPr>
              <a:spLocks noChangeArrowheads="1"/>
            </p:cNvSpPr>
            <p:nvPr/>
          </p:nvSpPr>
          <p:spPr bwMode="auto">
            <a:xfrm>
              <a:off x="1339851" y="7526870"/>
              <a:ext cx="5543550" cy="863600"/>
            </a:xfrm>
            <a:prstGeom prst="rect">
              <a:avLst/>
            </a:prstGeom>
            <a:noFill/>
            <a:ln w="9525">
              <a:noFill/>
              <a:miter lim="800000"/>
              <a:headEnd/>
              <a:tailEnd/>
            </a:ln>
          </p:spPr>
          <p:txBody>
            <a:bodyPr/>
            <a:lstStyle/>
            <a:p>
              <a:r>
                <a:rPr lang="ja-JP" altLang="en-US" sz="1100" b="1" dirty="0">
                  <a:latin typeface="平成角ｺﾞｼｯｸ体W5"/>
                  <a:ea typeface="平成角ｺﾞｼｯｸ体W5"/>
                  <a:cs typeface="平成角ｺﾞｼｯｸ体W5"/>
                </a:rPr>
                <a:t>桑崎　剛（くわさき つよし）</a:t>
              </a:r>
              <a:endParaRPr lang="en-US" altLang="ja-JP" sz="1100" b="1" dirty="0">
                <a:latin typeface="平成角ｺﾞｼｯｸ体W5"/>
                <a:ea typeface="平成角ｺﾞｼｯｸ体W5"/>
                <a:cs typeface="平成角ｺﾞｼｯｸ体W5"/>
              </a:endParaRPr>
            </a:p>
            <a:p>
              <a:r>
                <a:rPr lang="ja-JP" altLang="en-US" sz="1100" b="1" dirty="0">
                  <a:latin typeface="平成角ｺﾞｼｯｸ体W5"/>
                  <a:ea typeface="平成角ｺﾞｼｯｸ体W5"/>
                  <a:cs typeface="平成角ｺﾞｼｯｸ体W5"/>
                </a:rPr>
                <a:t>熊本市立総合ビジネス専門学校 教頭／</a:t>
              </a:r>
              <a:r>
                <a:rPr lang="en-US" altLang="ja-JP" sz="1100" b="1" dirty="0">
                  <a:latin typeface="平成角ｺﾞｼｯｸ体W5"/>
                  <a:ea typeface="平成角ｺﾞｼｯｸ体W5"/>
                  <a:cs typeface="平成角ｺﾞｼｯｸ体W5"/>
                </a:rPr>
                <a:t>(</a:t>
              </a:r>
              <a:r>
                <a:rPr lang="ja-JP" altLang="en-US" sz="1100" b="1" dirty="0">
                  <a:latin typeface="平成角ｺﾞｼｯｸ体W5"/>
                  <a:ea typeface="平成角ｺﾞｼｯｸ体W5"/>
                  <a:cs typeface="平成角ｺﾞｼｯｸ体W5"/>
                </a:rPr>
                <a:t>安心ネットづくり促進協議会 特別会員</a:t>
              </a:r>
              <a:r>
                <a:rPr lang="en-US" altLang="ja-JP" sz="1100" b="1" dirty="0">
                  <a:latin typeface="平成角ｺﾞｼｯｸ体W5"/>
                  <a:ea typeface="平成角ｺﾞｼｯｸ体W5"/>
                  <a:cs typeface="平成角ｺﾞｼｯｸ体W5"/>
                </a:rPr>
                <a:t>)</a:t>
              </a:r>
              <a:r>
                <a:rPr lang="ja-JP" altLang="en-US" sz="1100" b="1" dirty="0">
                  <a:latin typeface="平成角ｺﾞｼｯｸ体W5"/>
                  <a:ea typeface="平成角ｺﾞｼｯｸ体W5"/>
                  <a:cs typeface="平成角ｺﾞｼｯｸ体W5"/>
                </a:rPr>
                <a:t> </a:t>
              </a:r>
            </a:p>
            <a:p>
              <a:r>
                <a:rPr lang="ja-JP" altLang="en-US" sz="900" dirty="0" smtClean="0">
                  <a:latin typeface="平成角ｺﾞｼｯｸ体W5"/>
                  <a:ea typeface="平成角ｺﾞｼｯｸ体W5"/>
                  <a:cs typeface="平成角ｺﾞｼｯｸ体W5"/>
                </a:rPr>
                <a:t>東京都私立高校講師、東京都区立中学校教諭、熊本県公立中学校教諭</a:t>
              </a:r>
              <a:r>
                <a:rPr lang="ja-JP" altLang="en-US" sz="900" dirty="0">
                  <a:latin typeface="平成角ｺﾞｼｯｸ体W5"/>
                  <a:ea typeface="平成角ｺﾞｼｯｸ体W5"/>
                  <a:cs typeface="平成角ｺﾞｼｯｸ体W5"/>
                </a:rPr>
                <a:t>、熊本市教育委員会教育センター指導主事、</a:t>
              </a:r>
              <a:r>
                <a:rPr lang="ja-JP" altLang="en-US" sz="900" dirty="0" smtClean="0">
                  <a:latin typeface="平成角ｺﾞｼｯｸ体W5"/>
                  <a:ea typeface="平成角ｺﾞｼｯｸ体W5"/>
                  <a:cs typeface="平成角ｺﾞｼｯｸ体W5"/>
                </a:rPr>
                <a:t>熊本県公立中学校教頭を経て現職。現在は日本教育工学会企画委員、日本</a:t>
              </a:r>
              <a:r>
                <a:rPr lang="ja-JP" altLang="en-US" sz="900" dirty="0">
                  <a:latin typeface="平成角ｺﾞｼｯｸ体W5"/>
                  <a:ea typeface="平成角ｺﾞｼｯｸ体W5"/>
                  <a:cs typeface="平成角ｺﾞｼｯｸ体W5"/>
                </a:rPr>
                <a:t>教育工学協会（</a:t>
              </a:r>
              <a:r>
                <a:rPr lang="en-US" altLang="ja-JP" sz="900" dirty="0">
                  <a:latin typeface="平成角ｺﾞｼｯｸ体W5"/>
                  <a:ea typeface="平成角ｺﾞｼｯｸ体W5"/>
                  <a:cs typeface="平成角ｺﾞｼｯｸ体W5"/>
                </a:rPr>
                <a:t>JAET)</a:t>
              </a:r>
              <a:r>
                <a:rPr lang="ja-JP" altLang="en-US" sz="900" dirty="0">
                  <a:latin typeface="平成角ｺﾞｼｯｸ体W5"/>
                  <a:ea typeface="平成角ｺﾞｼｯｸ体W5"/>
                  <a:cs typeface="平成角ｺﾞｼｯｸ体W5"/>
                </a:rPr>
                <a:t>理事</a:t>
              </a:r>
              <a:r>
                <a:rPr lang="ja-JP" altLang="en-US" sz="900" dirty="0" smtClean="0">
                  <a:latin typeface="平成角ｺﾞｼｯｸ体W5"/>
                  <a:ea typeface="平成角ｺﾞｼｯｸ体W5"/>
                  <a:cs typeface="平成角ｺﾞｼｯｸ体W5"/>
                </a:rPr>
                <a:t>、九州</a:t>
              </a:r>
              <a:r>
                <a:rPr lang="en-US" altLang="ja-JP" sz="900" dirty="0" smtClean="0">
                  <a:latin typeface="平成角ｺﾞｼｯｸ体W5"/>
                  <a:ea typeface="平成角ｺﾞｼｯｸ体W5"/>
                  <a:cs typeface="平成角ｺﾞｼｯｸ体W5"/>
                </a:rPr>
                <a:t>ICT</a:t>
              </a:r>
              <a:r>
                <a:rPr lang="ja-JP" altLang="en-US" sz="900" dirty="0" smtClean="0">
                  <a:latin typeface="平成角ｺﾞｼｯｸ体W5"/>
                  <a:ea typeface="平成角ｺﾞｼｯｸ体W5"/>
                  <a:cs typeface="平成角ｺﾞｼｯｸ体W5"/>
                </a:rPr>
                <a:t>教育支援協議会長、文部科学省総合</a:t>
              </a:r>
              <a:r>
                <a:rPr lang="ja-JP" altLang="en-US" sz="900" dirty="0">
                  <a:latin typeface="平成角ｺﾞｼｯｸ体W5"/>
                  <a:ea typeface="平成角ｺﾞｼｯｸ体W5"/>
                  <a:cs typeface="平成角ｺﾞｼｯｸ体W5"/>
                </a:rPr>
                <a:t>モデル支援</a:t>
              </a:r>
              <a:r>
                <a:rPr lang="ja-JP" altLang="en-US" sz="900" dirty="0" smtClean="0">
                  <a:latin typeface="平成角ｺﾞｼｯｸ体W5"/>
                  <a:ea typeface="平成角ｺﾞｼｯｸ体W5"/>
                  <a:cs typeface="平成角ｺﾞｼｯｸ体W5"/>
                </a:rPr>
                <a:t>事業企画</a:t>
              </a:r>
              <a:r>
                <a:rPr lang="ja-JP" altLang="en-US" sz="900" dirty="0">
                  <a:latin typeface="平成角ｺﾞｼｯｸ体W5"/>
                  <a:ea typeface="平成角ｺﾞｼｯｸ体W5"/>
                  <a:cs typeface="平成角ｺﾞｼｯｸ体W5"/>
                </a:rPr>
                <a:t>評価</a:t>
              </a:r>
              <a:r>
                <a:rPr lang="ja-JP" altLang="en-US" sz="900" dirty="0" smtClean="0">
                  <a:latin typeface="平成角ｺﾞｼｯｸ体W5"/>
                  <a:ea typeface="平成角ｺﾞｼｯｸ体W5"/>
                  <a:cs typeface="平成角ｺﾞｼｯｸ体W5"/>
                </a:rPr>
                <a:t>委員、ネット依存対策会議委員他。「</a:t>
              </a:r>
              <a:r>
                <a:rPr lang="ja-JP" altLang="en-US" sz="900" dirty="0">
                  <a:latin typeface="平成角ｺﾞｼｯｸ体W5"/>
                  <a:ea typeface="平成角ｺﾞｼｯｸ体W5"/>
                  <a:cs typeface="平成角ｺﾞｼｯｸ体W5"/>
                </a:rPr>
                <a:t>ガイアの夜明け</a:t>
              </a:r>
              <a:r>
                <a:rPr lang="ja-JP" altLang="en-US" sz="900" dirty="0" smtClean="0">
                  <a:latin typeface="平成角ｺﾞｼｯｸ体W5"/>
                  <a:ea typeface="平成角ｺﾞｼｯｸ体W5"/>
                  <a:cs typeface="平成角ｺﾞｼｯｸ体W5"/>
                </a:rPr>
                <a:t>」等</a:t>
              </a:r>
              <a:r>
                <a:rPr lang="en-US" altLang="ja-JP" sz="900" dirty="0" smtClean="0">
                  <a:latin typeface="平成角ｺﾞｼｯｸ体W5"/>
                  <a:ea typeface="平成角ｺﾞｼｯｸ体W5"/>
                  <a:cs typeface="平成角ｺﾞｼｯｸ体W5"/>
                </a:rPr>
                <a:t>TV</a:t>
              </a:r>
              <a:r>
                <a:rPr lang="ja-JP" altLang="en-US" sz="900" dirty="0">
                  <a:latin typeface="平成角ｺﾞｼｯｸ体W5"/>
                  <a:ea typeface="平成角ｺﾞｼｯｸ体W5"/>
                  <a:cs typeface="平成角ｺﾞｼｯｸ体W5"/>
                </a:rPr>
                <a:t>出演や新聞等「子どものケータイ問題」の記事掲載</a:t>
              </a:r>
              <a:r>
                <a:rPr lang="ja-JP" altLang="en-US" sz="900" dirty="0" smtClean="0">
                  <a:latin typeface="平成角ｺﾞｼｯｸ体W5"/>
                  <a:ea typeface="平成角ｺﾞｼｯｸ体W5"/>
                  <a:cs typeface="平成角ｺﾞｼｯｸ体W5"/>
                </a:rPr>
                <a:t>多数。</a:t>
              </a:r>
              <a:endParaRPr lang="ja-JP" altLang="en-US" sz="900" dirty="0">
                <a:latin typeface="平成角ｺﾞｼｯｸ体W5"/>
                <a:ea typeface="平成角ｺﾞｼｯｸ体W5"/>
                <a:cs typeface="平成角ｺﾞｼｯｸ体W5"/>
              </a:endParaRPr>
            </a:p>
          </p:txBody>
        </p:sp>
      </p:grpSp>
      <p:sp>
        <p:nvSpPr>
          <p:cNvPr id="25" name="AutoShape 163"/>
          <p:cNvSpPr>
            <a:spLocks noChangeArrowheads="1"/>
          </p:cNvSpPr>
          <p:nvPr/>
        </p:nvSpPr>
        <p:spPr bwMode="auto">
          <a:xfrm>
            <a:off x="71438" y="36513"/>
            <a:ext cx="6670675" cy="611187"/>
          </a:xfrm>
          <a:prstGeom prst="roundRect">
            <a:avLst>
              <a:gd name="adj" fmla="val 16667"/>
            </a:avLst>
          </a:prstGeom>
          <a:ln>
            <a:headEnd/>
            <a:tailEn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none" lIns="96305" tIns="473940" rIns="96305" bIns="48152"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75000"/>
              </a:lnSpc>
              <a:spcBef>
                <a:spcPct val="0"/>
              </a:spcBef>
              <a:buFontTx/>
              <a:buNone/>
              <a:defRPr/>
            </a:pPr>
            <a:endParaRPr lang="en-US" altLang="ja-JP" sz="1900" dirty="0">
              <a:latin typeface="HG創英角ｺﾞｼｯｸUB" pitchFamily="49" charset="-128"/>
              <a:ea typeface="HG創英角ｺﾞｼｯｸUB" pitchFamily="49" charset="-128"/>
            </a:endParaRPr>
          </a:p>
          <a:p>
            <a:pPr algn="ctr" eaLnBrk="1" hangingPunct="1">
              <a:lnSpc>
                <a:spcPct val="75000"/>
              </a:lnSpc>
              <a:spcBef>
                <a:spcPct val="0"/>
              </a:spcBef>
              <a:buFontTx/>
              <a:buNone/>
              <a:defRPr/>
            </a:pPr>
            <a:r>
              <a:rPr lang="ja-JP" altLang="en-US" sz="2100" b="1" dirty="0" smtClean="0">
                <a:latin typeface="AR P悠々ゴシック体E" panose="040B0900000000000000" pitchFamily="50" charset="-128"/>
                <a:ea typeface="AR P悠々ゴシック体E" panose="040B0900000000000000" pitchFamily="50" charset="-128"/>
              </a:rPr>
              <a:t>青少年の「ネットルール」を考えるフォーラム</a:t>
            </a:r>
            <a:r>
              <a:rPr lang="en-US" altLang="ja-JP" sz="2100" b="1" dirty="0" smtClean="0">
                <a:latin typeface="AR P悠々ゴシック体E" panose="040B0900000000000000" pitchFamily="50" charset="-128"/>
                <a:ea typeface="AR P悠々ゴシック体E" panose="040B0900000000000000" pitchFamily="50" charset="-128"/>
              </a:rPr>
              <a:t>in</a:t>
            </a:r>
            <a:r>
              <a:rPr lang="ja-JP" altLang="en-US" sz="2100" b="1" dirty="0" smtClean="0">
                <a:latin typeface="AR P悠々ゴシック体E" panose="040B0900000000000000" pitchFamily="50" charset="-128"/>
                <a:ea typeface="AR P悠々ゴシック体E" panose="040B0900000000000000" pitchFamily="50" charset="-128"/>
              </a:rPr>
              <a:t>熊本</a:t>
            </a:r>
            <a:endParaRPr lang="en-US" altLang="ja-JP" sz="2100" b="1" dirty="0" smtClean="0">
              <a:latin typeface="AR P悠々ゴシック体E" panose="040B0900000000000000" pitchFamily="50" charset="-128"/>
              <a:ea typeface="AR P悠々ゴシック体E" panose="040B0900000000000000" pitchFamily="50" charset="-128"/>
            </a:endParaRPr>
          </a:p>
          <a:p>
            <a:pPr eaLnBrk="1" hangingPunct="1">
              <a:lnSpc>
                <a:spcPct val="75000"/>
              </a:lnSpc>
              <a:spcBef>
                <a:spcPct val="0"/>
              </a:spcBef>
              <a:buFontTx/>
              <a:buNone/>
              <a:defRPr/>
            </a:pPr>
            <a:endParaRPr lang="en-US" altLang="ja-JP" sz="2100" b="1" dirty="0">
              <a:latin typeface="HG創英角ｺﾞｼｯｸUB" pitchFamily="49" charset="-128"/>
              <a:ea typeface="HG創英角ｺﾞｼｯｸUB" pitchFamily="49" charset="-128"/>
            </a:endParaRPr>
          </a:p>
          <a:p>
            <a:pPr eaLnBrk="1" hangingPunct="1">
              <a:lnSpc>
                <a:spcPct val="75000"/>
              </a:lnSpc>
              <a:spcBef>
                <a:spcPct val="0"/>
              </a:spcBef>
              <a:buFontTx/>
              <a:buNone/>
              <a:defRPr/>
            </a:pPr>
            <a:endParaRPr lang="ja-JP" altLang="en-US" sz="2100" b="1" dirty="0">
              <a:latin typeface="HG丸ｺﾞｼｯｸM-PRO" pitchFamily="50" charset="-128"/>
              <a:ea typeface="HG丸ｺﾞｼｯｸM-PRO" pitchFamily="50" charset="-128"/>
            </a:endParaRPr>
          </a:p>
        </p:txBody>
      </p:sp>
      <p:sp>
        <p:nvSpPr>
          <p:cNvPr id="26" name="AutoShape 164"/>
          <p:cNvSpPr>
            <a:spLocks noChangeArrowheads="1"/>
          </p:cNvSpPr>
          <p:nvPr/>
        </p:nvSpPr>
        <p:spPr bwMode="auto">
          <a:xfrm>
            <a:off x="95250" y="720725"/>
            <a:ext cx="2376488" cy="382588"/>
          </a:xfrm>
          <a:prstGeom prst="roundRect">
            <a:avLst>
              <a:gd name="adj" fmla="val 16667"/>
            </a:avLst>
          </a:prstGeom>
          <a:ln>
            <a:headEnd/>
            <a:tailEnd/>
          </a:ln>
        </p:spPr>
        <p:style>
          <a:lnRef idx="2">
            <a:schemeClr val="accent6"/>
          </a:lnRef>
          <a:fillRef idx="1">
            <a:schemeClr val="lt1"/>
          </a:fillRef>
          <a:effectRef idx="0">
            <a:schemeClr val="accent6"/>
          </a:effectRef>
          <a:fontRef idx="minor">
            <a:schemeClr val="dk1"/>
          </a:fontRef>
        </p:style>
        <p:txBody>
          <a:bodyPr wrap="none" lIns="96305" tIns="48152" rIns="96305" bIns="48152"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en-US" altLang="ja-JP" sz="1700" b="1" dirty="0">
                <a:latin typeface="HGSｺﾞｼｯｸM" pitchFamily="50" charset="-128"/>
                <a:ea typeface="HGSｺﾞｼｯｸM" pitchFamily="50" charset="-128"/>
              </a:rPr>
              <a:t>2014</a:t>
            </a:r>
            <a:r>
              <a:rPr lang="ja-JP" altLang="en-US" sz="1700" b="1" dirty="0">
                <a:latin typeface="HGSｺﾞｼｯｸM" pitchFamily="50" charset="-128"/>
                <a:ea typeface="HGSｺﾞｼｯｸM" pitchFamily="50" charset="-128"/>
              </a:rPr>
              <a:t>年</a:t>
            </a:r>
            <a:r>
              <a:rPr lang="en-US" altLang="ja-JP" sz="1700" b="1" dirty="0">
                <a:latin typeface="HGSｺﾞｼｯｸM" pitchFamily="50" charset="-128"/>
                <a:ea typeface="HGSｺﾞｼｯｸM" pitchFamily="50" charset="-128"/>
              </a:rPr>
              <a:t>7</a:t>
            </a:r>
            <a:r>
              <a:rPr lang="ja-JP" altLang="en-US" sz="1700" b="1" dirty="0">
                <a:latin typeface="HGSｺﾞｼｯｸM" pitchFamily="50" charset="-128"/>
                <a:ea typeface="HGSｺﾞｼｯｸM" pitchFamily="50" charset="-128"/>
              </a:rPr>
              <a:t>月</a:t>
            </a:r>
            <a:r>
              <a:rPr lang="en-US" altLang="ja-JP" sz="1700" b="1" dirty="0">
                <a:latin typeface="HGSｺﾞｼｯｸM" pitchFamily="50" charset="-128"/>
                <a:ea typeface="HGSｺﾞｼｯｸM" pitchFamily="50" charset="-128"/>
              </a:rPr>
              <a:t>25</a:t>
            </a:r>
            <a:r>
              <a:rPr lang="ja-JP" altLang="en-US" sz="1700" b="1" dirty="0">
                <a:latin typeface="HGSｺﾞｼｯｸM" pitchFamily="50" charset="-128"/>
                <a:ea typeface="HGSｺﾞｼｯｸM" pitchFamily="50" charset="-128"/>
              </a:rPr>
              <a:t>日（金）</a:t>
            </a:r>
          </a:p>
        </p:txBody>
      </p:sp>
      <p:sp>
        <p:nvSpPr>
          <p:cNvPr id="27" name="AutoShape 161"/>
          <p:cNvSpPr>
            <a:spLocks noChangeArrowheads="1"/>
          </p:cNvSpPr>
          <p:nvPr/>
        </p:nvSpPr>
        <p:spPr bwMode="auto">
          <a:xfrm>
            <a:off x="2481263" y="720725"/>
            <a:ext cx="4219575" cy="382588"/>
          </a:xfrm>
          <a:prstGeom prst="roundRect">
            <a:avLst>
              <a:gd name="adj" fmla="val 16667"/>
            </a:avLst>
          </a:prstGeom>
          <a:ln>
            <a:headEnd/>
            <a:tailEnd/>
          </a:ln>
        </p:spPr>
        <p:style>
          <a:lnRef idx="2">
            <a:schemeClr val="accent6"/>
          </a:lnRef>
          <a:fillRef idx="1">
            <a:schemeClr val="lt1"/>
          </a:fillRef>
          <a:effectRef idx="0">
            <a:schemeClr val="accent6"/>
          </a:effectRef>
          <a:fontRef idx="minor">
            <a:schemeClr val="dk1"/>
          </a:fontRef>
        </p:style>
        <p:txBody>
          <a:bodyPr wrap="none" lIns="0" tIns="48152" rIns="0" bIns="48152"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400" b="1" dirty="0">
                <a:latin typeface="HGSｺﾞｼｯｸM" pitchFamily="50" charset="-128"/>
                <a:ea typeface="HGSｺﾞｼｯｸM" pitchFamily="50" charset="-128"/>
              </a:rPr>
              <a:t>市民会館崇城大学ホール（熊本市民会館）大会議室</a:t>
            </a:r>
          </a:p>
        </p:txBody>
      </p:sp>
      <p:sp>
        <p:nvSpPr>
          <p:cNvPr id="30" name="Text Box 230"/>
          <p:cNvSpPr txBox="1">
            <a:spLocks noChangeArrowheads="1"/>
          </p:cNvSpPr>
          <p:nvPr/>
        </p:nvSpPr>
        <p:spPr bwMode="auto">
          <a:xfrm>
            <a:off x="71437" y="8921751"/>
            <a:ext cx="6670675" cy="78898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6305" tIns="48152" rIns="96305" bIns="48152">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lnSpc>
                <a:spcPct val="125000"/>
              </a:lnSpc>
              <a:spcBef>
                <a:spcPct val="0"/>
              </a:spcBef>
              <a:buFontTx/>
              <a:buNone/>
              <a:defRPr/>
            </a:pPr>
            <a:r>
              <a:rPr lang="ja-JP" altLang="en-US" sz="1200" b="1" dirty="0">
                <a:latin typeface="HGPｺﾞｼｯｸM" pitchFamily="50" charset="-128"/>
                <a:ea typeface="HGPｺﾞｼｯｸM" pitchFamily="50" charset="-128"/>
              </a:rPr>
              <a:t>　　　＜申込み</a:t>
            </a:r>
            <a:r>
              <a:rPr lang="en-US" altLang="ja-JP" sz="1200" b="1" dirty="0">
                <a:latin typeface="HGPｺﾞｼｯｸM" pitchFamily="50" charset="-128"/>
                <a:ea typeface="HGPｺﾞｼｯｸM" pitchFamily="50" charset="-128"/>
              </a:rPr>
              <a:t>/</a:t>
            </a:r>
            <a:r>
              <a:rPr lang="ja-JP" altLang="en-US" sz="1200" b="1" dirty="0">
                <a:latin typeface="HGPｺﾞｼｯｸM" pitchFamily="50" charset="-128"/>
                <a:ea typeface="HGPｺﾞｼｯｸM" pitchFamily="50" charset="-128"/>
              </a:rPr>
              <a:t>問合せ＞氏名、学校名（会社名）、連絡先をメール又はファクシミリでお知らせください。</a:t>
            </a:r>
            <a:endParaRPr lang="en-US" altLang="ja-JP" sz="1200" b="1" dirty="0">
              <a:latin typeface="HGPｺﾞｼｯｸM" pitchFamily="50" charset="-128"/>
              <a:ea typeface="HGPｺﾞｼｯｸM" pitchFamily="50" charset="-128"/>
            </a:endParaRPr>
          </a:p>
          <a:p>
            <a:pPr eaLnBrk="1" hangingPunct="1">
              <a:lnSpc>
                <a:spcPct val="125000"/>
              </a:lnSpc>
              <a:spcBef>
                <a:spcPct val="0"/>
              </a:spcBef>
              <a:buFontTx/>
              <a:buNone/>
              <a:defRPr/>
            </a:pPr>
            <a:r>
              <a:rPr lang="ja-JP" altLang="en-US" sz="1200" b="1" dirty="0">
                <a:latin typeface="HGPｺﾞｼｯｸM" pitchFamily="50" charset="-128"/>
                <a:ea typeface="HGPｺﾞｼｯｸM" pitchFamily="50" charset="-128"/>
              </a:rPr>
              <a:t>　　　　九州総合通信局　電気通信事業課　　　　　</a:t>
            </a:r>
            <a:r>
              <a:rPr lang="en-US" altLang="ja-JP" sz="1200" b="1" dirty="0">
                <a:latin typeface="HGPｺﾞｼｯｸM" pitchFamily="50" charset="-128"/>
                <a:ea typeface="HGPｺﾞｼｯｸM" pitchFamily="50" charset="-128"/>
              </a:rPr>
              <a:t>※</a:t>
            </a:r>
            <a:r>
              <a:rPr lang="ja-JP" altLang="en-US" sz="1200" b="1" dirty="0">
                <a:latin typeface="HGPｺﾞｼｯｸM" pitchFamily="50" charset="-128"/>
                <a:ea typeface="HGPｺﾞｼｯｸM" pitchFamily="50" charset="-128"/>
              </a:rPr>
              <a:t>　定員</a:t>
            </a:r>
            <a:r>
              <a:rPr lang="en-US" altLang="ja-JP" sz="1200" b="1" dirty="0">
                <a:latin typeface="HGPｺﾞｼｯｸM" pitchFamily="50" charset="-128"/>
                <a:ea typeface="HGPｺﾞｼｯｸM" pitchFamily="50" charset="-128"/>
              </a:rPr>
              <a:t>150</a:t>
            </a:r>
            <a:r>
              <a:rPr lang="ja-JP" altLang="en-US" sz="1200" b="1" dirty="0">
                <a:latin typeface="HGPｺﾞｼｯｸM" pitchFamily="50" charset="-128"/>
                <a:ea typeface="HGPｺﾞｼｯｸM" pitchFamily="50" charset="-128"/>
              </a:rPr>
              <a:t>名になり次第、締め切ります。</a:t>
            </a:r>
            <a:endParaRPr lang="en-US" altLang="ja-JP" sz="1200" b="1" dirty="0">
              <a:latin typeface="HGPｺﾞｼｯｸM" pitchFamily="50" charset="-128"/>
              <a:ea typeface="HGPｺﾞｼｯｸM" pitchFamily="50" charset="-128"/>
            </a:endParaRPr>
          </a:p>
          <a:p>
            <a:pPr eaLnBrk="1" hangingPunct="1">
              <a:lnSpc>
                <a:spcPct val="125000"/>
              </a:lnSpc>
              <a:spcBef>
                <a:spcPct val="0"/>
              </a:spcBef>
              <a:buFontTx/>
              <a:buNone/>
              <a:defRPr/>
            </a:pPr>
            <a:r>
              <a:rPr lang="ja-JP" altLang="en-US" sz="1200" b="1" dirty="0">
                <a:latin typeface="HGPｺﾞｼｯｸM" pitchFamily="50" charset="-128"/>
                <a:ea typeface="HGPｺﾞｼｯｸM" pitchFamily="50" charset="-128"/>
              </a:rPr>
              <a:t>　　　　</a:t>
            </a:r>
            <a:r>
              <a:rPr lang="en-US" altLang="ja-JP" sz="1200" b="1" dirty="0">
                <a:latin typeface="HGPｺﾞｼｯｸM" pitchFamily="50" charset="-128"/>
                <a:ea typeface="HGPｺﾞｼｯｸM" pitchFamily="50" charset="-128"/>
              </a:rPr>
              <a:t>Tel</a:t>
            </a:r>
            <a:r>
              <a:rPr lang="ja-JP" altLang="en-US" sz="1200" b="1" dirty="0">
                <a:latin typeface="HGPｺﾞｼｯｸM" pitchFamily="50" charset="-128"/>
                <a:ea typeface="HGPｺﾞｼｯｸM" pitchFamily="50" charset="-128"/>
              </a:rPr>
              <a:t>：</a:t>
            </a:r>
            <a:r>
              <a:rPr lang="en-US" altLang="ja-JP" sz="1200" b="1" dirty="0">
                <a:latin typeface="HGPｺﾞｼｯｸM" pitchFamily="50" charset="-128"/>
                <a:ea typeface="HGPｺﾞｼｯｸM" pitchFamily="50" charset="-128"/>
              </a:rPr>
              <a:t>096-326-7953</a:t>
            </a:r>
            <a:r>
              <a:rPr lang="ja-JP" altLang="en-US" sz="1200" b="1" dirty="0">
                <a:latin typeface="HGPｺﾞｼｯｸM" pitchFamily="50" charset="-128"/>
                <a:ea typeface="HGPｺﾞｼｯｸM" pitchFamily="50" charset="-128"/>
              </a:rPr>
              <a:t>　　　</a:t>
            </a:r>
            <a:r>
              <a:rPr lang="en-US" altLang="ja-JP" sz="1200" b="1" dirty="0">
                <a:latin typeface="HGPｺﾞｼｯｸM" pitchFamily="50" charset="-128"/>
                <a:ea typeface="HGPｺﾞｼｯｸM" pitchFamily="50" charset="-128"/>
              </a:rPr>
              <a:t>Fax</a:t>
            </a:r>
            <a:r>
              <a:rPr lang="ja-JP" altLang="en-US" sz="1200" b="1" dirty="0">
                <a:latin typeface="HGPｺﾞｼｯｸM" pitchFamily="50" charset="-128"/>
                <a:ea typeface="HGPｺﾞｼｯｸM" pitchFamily="50" charset="-128"/>
              </a:rPr>
              <a:t>：</a:t>
            </a:r>
            <a:r>
              <a:rPr lang="en-US" altLang="ja-JP" sz="1200" b="1" dirty="0">
                <a:latin typeface="HGPｺﾞｼｯｸM" pitchFamily="50" charset="-128"/>
                <a:ea typeface="HGPｺﾞｼｯｸM" pitchFamily="50" charset="-128"/>
              </a:rPr>
              <a:t>096-326-7829</a:t>
            </a:r>
            <a:r>
              <a:rPr lang="ja-JP" altLang="en-US" sz="1200" b="1" dirty="0">
                <a:latin typeface="HGPｺﾞｼｯｸM" pitchFamily="50" charset="-128"/>
                <a:ea typeface="HGPｺﾞｼｯｸM" pitchFamily="50" charset="-128"/>
              </a:rPr>
              <a:t>　　　</a:t>
            </a:r>
            <a:r>
              <a:rPr lang="en-US" altLang="ja-JP" sz="1200" b="1" dirty="0">
                <a:latin typeface="HGPｺﾞｼｯｸM" pitchFamily="50" charset="-128"/>
                <a:ea typeface="HGPｺﾞｼｯｸM" pitchFamily="50" charset="-128"/>
              </a:rPr>
              <a:t>E-mail: </a:t>
            </a:r>
            <a:r>
              <a:rPr lang="en-US" altLang="ja-JP" sz="1200" b="1" dirty="0" smtClean="0">
                <a:latin typeface="HGPｺﾞｼｯｸM" pitchFamily="50" charset="-128"/>
                <a:ea typeface="HGPｺﾞｼｯｸM" pitchFamily="50" charset="-128"/>
              </a:rPr>
              <a:t>jigyo7824@soumu.go.jp</a:t>
            </a:r>
            <a:endParaRPr lang="ja-JP" altLang="en-US" sz="1200" b="1" dirty="0">
              <a:latin typeface="HGPｺﾞｼｯｸM" pitchFamily="50" charset="-128"/>
              <a:ea typeface="HGPｺﾞｼｯｸM" pitchFamily="50" charset="-128"/>
            </a:endParaRPr>
          </a:p>
        </p:txBody>
      </p:sp>
      <p:sp>
        <p:nvSpPr>
          <p:cNvPr id="31" name="AutoShape 161"/>
          <p:cNvSpPr>
            <a:spLocks noChangeArrowheads="1"/>
          </p:cNvSpPr>
          <p:nvPr/>
        </p:nvSpPr>
        <p:spPr bwMode="auto">
          <a:xfrm>
            <a:off x="3101975" y="1143000"/>
            <a:ext cx="1758950" cy="382588"/>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wrap="none" lIns="0" tIns="48152" rIns="0" bIns="48152"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500" b="1" dirty="0">
                <a:latin typeface="HGSｺﾞｼｯｸM" pitchFamily="50" charset="-128"/>
                <a:ea typeface="HGSｺﾞｼｯｸM" pitchFamily="50" charset="-128"/>
              </a:rPr>
              <a:t>参加費　</a:t>
            </a:r>
            <a:r>
              <a:rPr lang="ja-JP" altLang="en-US" sz="1900" b="1" dirty="0">
                <a:solidFill>
                  <a:srgbClr val="FF0000"/>
                </a:solidFill>
                <a:latin typeface="HGSｺﾞｼｯｸM" pitchFamily="50" charset="-128"/>
                <a:ea typeface="HGSｺﾞｼｯｸM" pitchFamily="50" charset="-128"/>
              </a:rPr>
              <a:t>無料</a:t>
            </a:r>
            <a:endParaRPr lang="ja-JP" altLang="en-US" sz="1900" b="1" dirty="0">
              <a:latin typeface="HGSｺﾞｼｯｸM" pitchFamily="50" charset="-128"/>
              <a:ea typeface="HGSｺﾞｼｯｸM" pitchFamily="50" charset="-128"/>
            </a:endParaRPr>
          </a:p>
        </p:txBody>
      </p:sp>
      <p:sp>
        <p:nvSpPr>
          <p:cNvPr id="34" name="AutoShape 164"/>
          <p:cNvSpPr>
            <a:spLocks noChangeArrowheads="1"/>
          </p:cNvSpPr>
          <p:nvPr/>
        </p:nvSpPr>
        <p:spPr bwMode="auto">
          <a:xfrm>
            <a:off x="5287963" y="1143000"/>
            <a:ext cx="1411287" cy="382588"/>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wrap="none" lIns="96305" tIns="48152" rIns="96305" bIns="48152"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700" b="1" dirty="0">
                <a:latin typeface="HGSｺﾞｼｯｸM" pitchFamily="50" charset="-128"/>
                <a:ea typeface="HGSｺﾞｼｯｸM" pitchFamily="50" charset="-128"/>
              </a:rPr>
              <a:t>定員 </a:t>
            </a:r>
            <a:r>
              <a:rPr lang="en-US" altLang="ja-JP" sz="1700" b="1" dirty="0">
                <a:latin typeface="HGSｺﾞｼｯｸM" pitchFamily="50" charset="-128"/>
                <a:ea typeface="HGSｺﾞｼｯｸM" pitchFamily="50" charset="-128"/>
              </a:rPr>
              <a:t>150</a:t>
            </a:r>
            <a:r>
              <a:rPr lang="ja-JP" altLang="en-US" sz="1700" b="1" dirty="0">
                <a:latin typeface="HGSｺﾞｼｯｸM" pitchFamily="50" charset="-128"/>
                <a:ea typeface="HGSｺﾞｼｯｸM" pitchFamily="50" charset="-128"/>
              </a:rPr>
              <a:t>名</a:t>
            </a:r>
          </a:p>
        </p:txBody>
      </p:sp>
      <p:pic>
        <p:nvPicPr>
          <p:cNvPr id="2070" name="Picture 28"/>
          <p:cNvPicPr>
            <a:picLocks noChangeAspect="1" noChangeArrowheads="1"/>
          </p:cNvPicPr>
          <p:nvPr/>
        </p:nvPicPr>
        <p:blipFill>
          <a:blip r:embed="rId4" cstate="print"/>
          <a:srcRect/>
          <a:stretch>
            <a:fillRect/>
          </a:stretch>
        </p:blipFill>
        <p:spPr bwMode="auto">
          <a:xfrm>
            <a:off x="3981450" y="8101013"/>
            <a:ext cx="2760663" cy="720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3194</TotalTime>
  <Words>70</Words>
  <Application>Microsoft Office PowerPoint</Application>
  <PresentationFormat>ユーザー設定</PresentationFormat>
  <Paragraphs>29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PowerPoint プレゼンテーション</vt:lpstr>
    </vt:vector>
  </TitlesOfParts>
  <Company>（財）マルチメディア振興センター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石原友信</dc:creator>
  <cp:lastModifiedBy>pefpta</cp:lastModifiedBy>
  <cp:revision>264</cp:revision>
  <cp:lastPrinted>2014-06-12T01:09:33Z</cp:lastPrinted>
  <dcterms:created xsi:type="dcterms:W3CDTF">2009-11-25T01:20:02Z</dcterms:created>
  <dcterms:modified xsi:type="dcterms:W3CDTF">2014-06-12T01:13:25Z</dcterms:modified>
</cp:coreProperties>
</file>